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63" r:id="rId5"/>
    <p:sldId id="258" r:id="rId6"/>
    <p:sldId id="264" r:id="rId7"/>
    <p:sldId id="259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9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9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9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5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C4C1-F4B3-4F3E-8626-6CB4CA32B3E5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DF3A-7951-4036-830E-BDFFD22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341" y="609151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208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341" y="609151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394358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528" r="1" b="1"/>
          <a:stretch/>
        </p:blipFill>
        <p:spPr>
          <a:xfrm>
            <a:off x="4026748" y="10"/>
            <a:ext cx="5529834" cy="6857989"/>
          </a:xfrm>
          <a:prstGeom prst="rect">
            <a:avLst/>
          </a:prstGeom>
        </p:spPr>
      </p:pic>
      <p:sp>
        <p:nvSpPr>
          <p:cNvPr id="9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0"/>
            <a:ext cx="7101526" cy="685799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0"/>
            <a:ext cx="6058539" cy="685799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03504" y="2807494"/>
            <a:ext cx="3711321" cy="198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05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Standing on the Solid Rock</a:t>
            </a:r>
          </a:p>
        </p:txBody>
      </p:sp>
    </p:spTree>
    <p:extLst>
      <p:ext uri="{BB962C8B-B14F-4D97-AF65-F5344CB8AC3E}">
        <p14:creationId xmlns:p14="http://schemas.microsoft.com/office/powerpoint/2010/main" val="40421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091" b="9693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0"/>
            <a:ext cx="469087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Joseph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Gen. 37, 39-41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665" y="1828800"/>
            <a:ext cx="5177536" cy="4790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defTabSz="914400">
              <a:lnSpc>
                <a:spcPct val="80000"/>
              </a:lnSpc>
            </a:pPr>
            <a:r>
              <a:rPr lang="en-US" sz="3400" dirty="0">
                <a:solidFill>
                  <a:schemeClr val="bg1"/>
                </a:solidFill>
              </a:rPr>
              <a:t>How was Joseph able to stand firm?</a:t>
            </a: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His deep reverence for God </a:t>
            </a:r>
          </a:p>
          <a:p>
            <a:pPr marL="685800" lvl="1" indent="-457200" defTabSz="9144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</a:rPr>
              <a:t>Omnipresent Ps. 139:1-12, </a:t>
            </a:r>
          </a:p>
          <a:p>
            <a:pPr marL="685800" lvl="1" indent="-457200" defTabSz="9144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</a:rPr>
              <a:t>Omniscient 1 Cor.2:10-11, Job 31:4 </a:t>
            </a:r>
          </a:p>
          <a:p>
            <a:pPr marL="685800" lvl="1" indent="-457200" defTabSz="9144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</a:rPr>
              <a:t>Omnipotent Matt. 28:18, Job 38:31-33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091" b="969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0"/>
            <a:ext cx="469087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Joseph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Gen. 37, 39-41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665" y="1828800"/>
            <a:ext cx="5177536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defTabSz="914400">
              <a:lnSpc>
                <a:spcPct val="80000"/>
              </a:lnSpc>
            </a:pPr>
            <a:r>
              <a:rPr lang="en-US" sz="3400" dirty="0">
                <a:solidFill>
                  <a:schemeClr val="bg1"/>
                </a:solidFill>
              </a:rPr>
              <a:t>How was Joseph able to stand firm?</a:t>
            </a: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Joseph stood firm because his identity was found in the Lord </a:t>
            </a:r>
            <a:endParaRPr lang="en-US" sz="15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As a Slave (Gen. 37:25-28; 39:1-6) </a:t>
            </a:r>
            <a:endParaRPr lang="en-US" sz="15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As a prisoner (Gen. 39:21-23) </a:t>
            </a:r>
            <a:endParaRPr lang="en-US" sz="15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As second-in-command (Gen. 41)        </a:t>
            </a:r>
          </a:p>
        </p:txBody>
      </p:sp>
    </p:spTree>
    <p:extLst>
      <p:ext uri="{BB962C8B-B14F-4D97-AF65-F5344CB8AC3E}">
        <p14:creationId xmlns:p14="http://schemas.microsoft.com/office/powerpoint/2010/main" val="10887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692" r="707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203" y="0"/>
            <a:ext cx="469087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Shadrach, Meshach, Abed-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nego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Daniel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665" y="1992219"/>
            <a:ext cx="5177536" cy="473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defTabSz="914400">
              <a:lnSpc>
                <a:spcPct val="80000"/>
              </a:lnSpc>
            </a:pPr>
            <a:r>
              <a:rPr lang="en-US" sz="3400" dirty="0">
                <a:solidFill>
                  <a:schemeClr val="bg1"/>
                </a:solidFill>
              </a:rPr>
              <a:t>How did they have the courage to stand up? 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Because they knew what God is capable of  </a:t>
            </a:r>
          </a:p>
          <a:p>
            <a:pPr defTabSz="914400">
              <a:lnSpc>
                <a:spcPct val="8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defTabSz="914400">
              <a:lnSpc>
                <a:spcPct val="80000"/>
              </a:lnSpc>
            </a:pPr>
            <a:r>
              <a:rPr lang="en-US" sz="3000" dirty="0">
                <a:solidFill>
                  <a:schemeClr val="bg1"/>
                </a:solidFill>
              </a:rPr>
              <a:t>(Dan. 3:16-17; Isa. 40:29; Eph.6:10; Ps.46:1-3; Ps. 68; Ps. 119:89-91)</a:t>
            </a:r>
          </a:p>
        </p:txBody>
      </p:sp>
    </p:spTree>
    <p:extLst>
      <p:ext uri="{BB962C8B-B14F-4D97-AF65-F5344CB8AC3E}">
        <p14:creationId xmlns:p14="http://schemas.microsoft.com/office/powerpoint/2010/main" val="94490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692" r="707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203" y="0"/>
            <a:ext cx="469087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Shadrach, Meshach, Abed-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nego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Daniel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665" y="1992219"/>
            <a:ext cx="4690872" cy="385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defTabSz="914400">
              <a:lnSpc>
                <a:spcPct val="80000"/>
              </a:lnSpc>
            </a:pPr>
            <a:r>
              <a:rPr lang="en-US" sz="3400" dirty="0">
                <a:solidFill>
                  <a:schemeClr val="bg1"/>
                </a:solidFill>
              </a:rPr>
              <a:t>How did they have the courage to stand up? 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Because they knew that they could trust in Him </a:t>
            </a:r>
          </a:p>
          <a:p>
            <a:pPr marL="285750"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" defTabSz="914400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</a:rPr>
              <a:t>(Ps.9:10; Ps. 20:7; Isa.43:1)</a:t>
            </a:r>
          </a:p>
        </p:txBody>
      </p:sp>
    </p:spTree>
    <p:extLst>
      <p:ext uri="{BB962C8B-B14F-4D97-AF65-F5344CB8AC3E}">
        <p14:creationId xmlns:p14="http://schemas.microsoft.com/office/powerpoint/2010/main" val="37773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8787" b="90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0"/>
            <a:ext cx="469087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Jesus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49" y="1946058"/>
            <a:ext cx="5035551" cy="4911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Had a purpose to preach </a:t>
            </a:r>
          </a:p>
          <a:p>
            <a:pPr marL="57150" defTabSz="914400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(Mk. 1:38; Mk. 2:17)</a:t>
            </a:r>
            <a:endParaRPr lang="en-US" sz="15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Had a purpose to do the will of the Father</a:t>
            </a:r>
          </a:p>
          <a:p>
            <a:pPr marL="57150" defTabSz="914400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(John 6:38; 14:31; 17:1-5)</a:t>
            </a:r>
          </a:p>
          <a:p>
            <a:pPr marL="57150" defTabSz="914400"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 marL="514350" indent="-4572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He walked with God</a:t>
            </a:r>
          </a:p>
          <a:p>
            <a:pPr defTabSz="914400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(John 15:10; John 5:19)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8787" b="90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0"/>
            <a:ext cx="469087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Jesus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1946059"/>
            <a:ext cx="4690872" cy="385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He did what pleased the Father</a:t>
            </a:r>
          </a:p>
          <a:p>
            <a:pPr marL="57150" defTabSz="914400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(John 8:29)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He gave up everything for the Father</a:t>
            </a:r>
          </a:p>
          <a:p>
            <a:pPr marL="57150" defTabSz="914400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(Phil 2:5-11)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9519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528" r="1" b="1"/>
          <a:stretch/>
        </p:blipFill>
        <p:spPr>
          <a:xfrm>
            <a:off x="4026748" y="10"/>
            <a:ext cx="5529834" cy="6857989"/>
          </a:xfrm>
          <a:prstGeom prst="rect">
            <a:avLst/>
          </a:prstGeom>
        </p:spPr>
      </p:pic>
      <p:sp>
        <p:nvSpPr>
          <p:cNvPr id="9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0"/>
            <a:ext cx="7101526" cy="685799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0"/>
            <a:ext cx="6058539" cy="685799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08531" y="2605788"/>
            <a:ext cx="4336575" cy="3552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9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Stand on the Solid Rock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9827" y="580536"/>
            <a:ext cx="4336575" cy="9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Conclusion…</a:t>
            </a:r>
          </a:p>
        </p:txBody>
      </p:sp>
    </p:spTree>
    <p:extLst>
      <p:ext uri="{BB962C8B-B14F-4D97-AF65-F5344CB8AC3E}">
        <p14:creationId xmlns:p14="http://schemas.microsoft.com/office/powerpoint/2010/main" val="3925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1696</TotalTime>
  <Words>263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</dc:creator>
  <cp:lastModifiedBy>Eastside Enlightener</cp:lastModifiedBy>
  <cp:revision>20</cp:revision>
  <dcterms:created xsi:type="dcterms:W3CDTF">2017-03-11T17:05:45Z</dcterms:created>
  <dcterms:modified xsi:type="dcterms:W3CDTF">2017-06-18T16:12:40Z</dcterms:modified>
</cp:coreProperties>
</file>