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66" r:id="rId2"/>
    <p:sldId id="256" r:id="rId3"/>
    <p:sldId id="263" r:id="rId4"/>
    <p:sldId id="257" r:id="rId5"/>
    <p:sldId id="258" r:id="rId6"/>
    <p:sldId id="264" r:id="rId7"/>
    <p:sldId id="260" r:id="rId8"/>
    <p:sldId id="261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0529" autoAdjust="0"/>
  </p:normalViewPr>
  <p:slideViewPr>
    <p:cSldViewPr snapToGrid="0">
      <p:cViewPr varScale="1">
        <p:scale>
          <a:sx n="45" d="100"/>
          <a:sy n="45" d="100"/>
        </p:scale>
        <p:origin x="9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C211-8170-40B7-905A-0219EFC6DD49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90372-5DAD-4B51-ADBF-4E0E5A6D2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69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93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57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71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09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61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94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93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41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18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90372-5DAD-4B51-ADBF-4E0E5A6D25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82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    …..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6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90328"/>
          </a:xfrm>
        </p:spPr>
        <p:txBody>
          <a:bodyPr>
            <a:noAutofit/>
          </a:bodyPr>
          <a:lstStyle/>
          <a:p>
            <a:r>
              <a:rPr lang="en-US" dirty="0"/>
              <a:t>Our Reason for Positive Attitude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71613"/>
            <a:ext cx="8915400" cy="4439609"/>
          </a:xfrm>
        </p:spPr>
        <p:txBody>
          <a:bodyPr>
            <a:normAutofit/>
          </a:bodyPr>
          <a:lstStyle/>
          <a:p>
            <a:r>
              <a:rPr lang="en-US" sz="2800" dirty="0"/>
              <a:t>God is ready to help us</a:t>
            </a:r>
          </a:p>
          <a:p>
            <a:pPr lvl="1"/>
            <a:r>
              <a:rPr lang="en-US" sz="2600" b="1" dirty="0"/>
              <a:t>Phil. 2:12-13</a:t>
            </a:r>
          </a:p>
          <a:p>
            <a:r>
              <a:rPr lang="en-US" sz="2800" dirty="0"/>
              <a:t>Our labors will not be in vain</a:t>
            </a:r>
          </a:p>
          <a:p>
            <a:pPr lvl="1"/>
            <a:r>
              <a:rPr lang="en-US" sz="2600" b="1" dirty="0"/>
              <a:t>Heb. 6:10, 1 Cor. 15:58</a:t>
            </a:r>
          </a:p>
          <a:p>
            <a:r>
              <a:rPr lang="en-US" sz="2800" dirty="0"/>
              <a:t>Even when we fail, God will forgive</a:t>
            </a:r>
          </a:p>
          <a:p>
            <a:pPr lvl="1"/>
            <a:r>
              <a:rPr lang="en-US" sz="2600" b="1" dirty="0"/>
              <a:t>1 John 1:9 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9110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Thinking Positive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Importance of a Positive Attitude</a:t>
            </a:r>
          </a:p>
        </p:txBody>
      </p:sp>
    </p:spTree>
    <p:extLst>
      <p:ext uri="{BB962C8B-B14F-4D97-AF65-F5344CB8AC3E}">
        <p14:creationId xmlns:p14="http://schemas.microsoft.com/office/powerpoint/2010/main" val="208791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04615"/>
          </a:xfrm>
        </p:spPr>
        <p:txBody>
          <a:bodyPr>
            <a:no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433513"/>
            <a:ext cx="8915400" cy="4724400"/>
          </a:xfrm>
        </p:spPr>
        <p:txBody>
          <a:bodyPr>
            <a:normAutofit/>
          </a:bodyPr>
          <a:lstStyle/>
          <a:p>
            <a:r>
              <a:rPr lang="en-US" sz="2800" dirty="0"/>
              <a:t>What is a positive attitude?</a:t>
            </a:r>
          </a:p>
          <a:p>
            <a:pPr lvl="1"/>
            <a:r>
              <a:rPr lang="en-US" sz="2400" dirty="0"/>
              <a:t>Hopes for the best</a:t>
            </a:r>
          </a:p>
          <a:p>
            <a:pPr lvl="1"/>
            <a:r>
              <a:rPr lang="en-US" sz="2400" dirty="0"/>
              <a:t>Looks for the best</a:t>
            </a:r>
          </a:p>
          <a:p>
            <a:pPr lvl="1"/>
            <a:r>
              <a:rPr lang="en-US" sz="2400" dirty="0"/>
              <a:t>Believes the best is possible</a:t>
            </a:r>
          </a:p>
          <a:p>
            <a:r>
              <a:rPr lang="en-US" sz="2800" dirty="0"/>
              <a:t>What is a negative attitude?</a:t>
            </a:r>
          </a:p>
          <a:p>
            <a:pPr lvl="1"/>
            <a:r>
              <a:rPr lang="en-US" sz="2400" dirty="0"/>
              <a:t>Exaggerates life’s difficulties or shortcomings</a:t>
            </a:r>
          </a:p>
          <a:p>
            <a:pPr lvl="1"/>
            <a:r>
              <a:rPr lang="en-US" sz="2400" dirty="0"/>
              <a:t>Ignores the good in life or others</a:t>
            </a:r>
          </a:p>
          <a:p>
            <a:pPr lvl="1"/>
            <a:r>
              <a:rPr lang="en-US" sz="2400" dirty="0"/>
              <a:t>Imagines the worst possible outcome will happen</a:t>
            </a:r>
          </a:p>
          <a:p>
            <a:r>
              <a:rPr lang="en-US" sz="2800" dirty="0"/>
              <a:t>Not talking about ignoring facts or sinful activity</a:t>
            </a:r>
          </a:p>
        </p:txBody>
      </p:sp>
    </p:spTree>
    <p:extLst>
      <p:ext uri="{BB962C8B-B14F-4D97-AF65-F5344CB8AC3E}">
        <p14:creationId xmlns:p14="http://schemas.microsoft.com/office/powerpoint/2010/main" val="383944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3203"/>
          </a:xfrm>
        </p:spPr>
        <p:txBody>
          <a:bodyPr/>
          <a:lstStyle/>
          <a:p>
            <a:r>
              <a:rPr lang="en-US" dirty="0"/>
              <a:t>Dangers of Negative Attitude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485900"/>
            <a:ext cx="9055101" cy="5186362"/>
          </a:xfrm>
        </p:spPr>
        <p:txBody>
          <a:bodyPr>
            <a:normAutofit lnSpcReduction="10000"/>
          </a:bodyPr>
          <a:lstStyle/>
          <a:p>
            <a:r>
              <a:rPr lang="en-US" sz="3100" dirty="0"/>
              <a:t>Twelve Spies (Num. 13-14)</a:t>
            </a:r>
          </a:p>
          <a:p>
            <a:pPr lvl="1"/>
            <a:r>
              <a:rPr lang="en-US" sz="2300" dirty="0"/>
              <a:t>Discouraged the rest of Israel </a:t>
            </a:r>
            <a:r>
              <a:rPr lang="en-US" sz="2300" b="1" dirty="0"/>
              <a:t>(Num. 13:32-14:4)</a:t>
            </a:r>
          </a:p>
          <a:p>
            <a:pPr lvl="1"/>
            <a:r>
              <a:rPr lang="en-US" sz="2300" dirty="0"/>
              <a:t>Led to complaining and rebelling against God </a:t>
            </a:r>
            <a:r>
              <a:rPr lang="en-US" sz="2300" b="1" dirty="0"/>
              <a:t>(Deut. 1:26-28)</a:t>
            </a:r>
          </a:p>
          <a:p>
            <a:pPr lvl="1"/>
            <a:r>
              <a:rPr lang="en-US" sz="2300" dirty="0"/>
              <a:t>Led to unbelief </a:t>
            </a:r>
            <a:r>
              <a:rPr lang="en-US" sz="2300" b="1" dirty="0"/>
              <a:t>(Deut. 1:29-33)</a:t>
            </a:r>
          </a:p>
          <a:p>
            <a:pPr lvl="1"/>
            <a:r>
              <a:rPr lang="en-US" sz="2300" dirty="0"/>
              <a:t>Ultimately led to death </a:t>
            </a:r>
            <a:r>
              <a:rPr lang="en-US" sz="2300" b="1" dirty="0"/>
              <a:t>(Num. 14:26-38)</a:t>
            </a:r>
          </a:p>
          <a:p>
            <a:r>
              <a:rPr lang="en-US" sz="3100" dirty="0"/>
              <a:t>Results of Negativity</a:t>
            </a:r>
          </a:p>
          <a:p>
            <a:pPr lvl="1"/>
            <a:r>
              <a:rPr lang="en-US" sz="2300" dirty="0"/>
              <a:t>Discouragement</a:t>
            </a:r>
          </a:p>
          <a:p>
            <a:pPr lvl="1"/>
            <a:r>
              <a:rPr lang="en-US" sz="2300" dirty="0"/>
              <a:t>Lack of enthusiasm in worship</a:t>
            </a:r>
          </a:p>
          <a:p>
            <a:pPr lvl="1"/>
            <a:r>
              <a:rPr lang="en-US" sz="2300" dirty="0"/>
              <a:t>Stop trying to do what God wants us to</a:t>
            </a:r>
          </a:p>
          <a:p>
            <a:pPr lvl="1"/>
            <a:r>
              <a:rPr lang="en-US" sz="2300" dirty="0"/>
              <a:t>Failure to reach our ultimate goal of Heaven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b="1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18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3190"/>
          </a:xfrm>
        </p:spPr>
        <p:txBody>
          <a:bodyPr>
            <a:noAutofit/>
          </a:bodyPr>
          <a:lstStyle/>
          <a:p>
            <a:r>
              <a:rPr lang="en-US" dirty="0"/>
              <a:t>Value of Positive Attitude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428751"/>
            <a:ext cx="8915400" cy="5129212"/>
          </a:xfrm>
        </p:spPr>
        <p:txBody>
          <a:bodyPr>
            <a:normAutofit/>
          </a:bodyPr>
          <a:lstStyle/>
          <a:p>
            <a:r>
              <a:rPr lang="en-US" sz="2900" dirty="0"/>
              <a:t>Rebuilding the Walls </a:t>
            </a:r>
          </a:p>
          <a:p>
            <a:pPr lvl="1"/>
            <a:r>
              <a:rPr lang="en-US" sz="2400" dirty="0"/>
              <a:t>Overcame ridicule </a:t>
            </a:r>
            <a:r>
              <a:rPr lang="en-US" sz="2400" b="1" dirty="0"/>
              <a:t>(Neh. 4:1-3</a:t>
            </a:r>
            <a:r>
              <a:rPr lang="en-US" sz="2400" b="1" dirty="0" smtClean="0"/>
              <a:t>)</a:t>
            </a:r>
            <a:endParaRPr lang="en-US" sz="2400" dirty="0" smtClean="0"/>
          </a:p>
          <a:p>
            <a:pPr lvl="1"/>
            <a:r>
              <a:rPr lang="en-US" sz="2400" dirty="0" smtClean="0"/>
              <a:t>Mind </a:t>
            </a:r>
            <a:r>
              <a:rPr lang="en-US" sz="2400" dirty="0"/>
              <a:t>to work </a:t>
            </a:r>
            <a:r>
              <a:rPr lang="en-US" sz="2400" b="1" dirty="0"/>
              <a:t>(Neh. 4:6)</a:t>
            </a:r>
          </a:p>
          <a:p>
            <a:pPr lvl="1"/>
            <a:r>
              <a:rPr lang="en-US" sz="2400" dirty="0" smtClean="0"/>
              <a:t>Accomplished </a:t>
            </a:r>
            <a:r>
              <a:rPr lang="en-US" sz="2400" dirty="0"/>
              <a:t>the task </a:t>
            </a:r>
            <a:r>
              <a:rPr lang="en-US" sz="2400" b="1" dirty="0"/>
              <a:t>(Neh. 6:15)</a:t>
            </a:r>
          </a:p>
          <a:p>
            <a:r>
              <a:rPr lang="en-US" sz="2900" dirty="0"/>
              <a:t>Benefits of Positive Attitude </a:t>
            </a:r>
          </a:p>
          <a:p>
            <a:pPr lvl="1"/>
            <a:r>
              <a:rPr lang="en-US" sz="2500" dirty="0"/>
              <a:t>Encouragement and Edification</a:t>
            </a:r>
          </a:p>
          <a:p>
            <a:pPr lvl="1"/>
            <a:r>
              <a:rPr lang="en-US" sz="2500" dirty="0"/>
              <a:t>Continue to believe in God and our ability to serve Him</a:t>
            </a:r>
          </a:p>
          <a:p>
            <a:pPr lvl="1"/>
            <a:r>
              <a:rPr lang="en-US" sz="2500" dirty="0"/>
              <a:t>Help each other achieve our goal of Heaven</a:t>
            </a:r>
          </a:p>
        </p:txBody>
      </p:sp>
    </p:spTree>
    <p:extLst>
      <p:ext uri="{BB962C8B-B14F-4D97-AF65-F5344CB8AC3E}">
        <p14:creationId xmlns:p14="http://schemas.microsoft.com/office/powerpoint/2010/main" val="305010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8903"/>
          </a:xfrm>
        </p:spPr>
        <p:txBody>
          <a:bodyPr>
            <a:noAutofit/>
          </a:bodyPr>
          <a:lstStyle/>
          <a:p>
            <a:r>
              <a:rPr lang="en-US" dirty="0"/>
              <a:t>Matter of Choice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543050"/>
            <a:ext cx="8915400" cy="4368172"/>
          </a:xfrm>
        </p:spPr>
        <p:txBody>
          <a:bodyPr>
            <a:noAutofit/>
          </a:bodyPr>
          <a:lstStyle/>
          <a:p>
            <a:r>
              <a:rPr lang="en-US" sz="2800" dirty="0"/>
              <a:t>Can’t always control or change circumstances</a:t>
            </a:r>
          </a:p>
          <a:p>
            <a:r>
              <a:rPr lang="en-US" sz="2800" dirty="0"/>
              <a:t>But, we can control our reaction </a:t>
            </a:r>
          </a:p>
          <a:p>
            <a:pPr lvl="1"/>
            <a:r>
              <a:rPr lang="en-US" sz="2400" dirty="0"/>
              <a:t>Rejoice when times are hard (</a:t>
            </a:r>
            <a:r>
              <a:rPr lang="en-US" sz="2400" b="1" dirty="0"/>
              <a:t>James 1:2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Understand the value of difficult times (</a:t>
            </a:r>
            <a:r>
              <a:rPr lang="en-US" sz="2400" b="1" dirty="0"/>
              <a:t>James 1:3-4, Rom. 5:3-4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Hope and prayer can help us to rejoice (</a:t>
            </a:r>
            <a:r>
              <a:rPr lang="en-US" sz="2400" b="1" dirty="0"/>
              <a:t>Rom. 12:12</a:t>
            </a:r>
            <a:r>
              <a:rPr lang="en-US" sz="2400" dirty="0"/>
              <a:t>)</a:t>
            </a:r>
          </a:p>
          <a:p>
            <a:r>
              <a:rPr lang="en-US" sz="2800" dirty="0"/>
              <a:t>We can maintain a positive attitude despite our external circumstances</a:t>
            </a:r>
          </a:p>
          <a:p>
            <a:pPr lvl="1"/>
            <a:r>
              <a:rPr lang="en-US" sz="2400" b="1" dirty="0"/>
              <a:t>2 Cor. 4:16-5:1</a:t>
            </a:r>
          </a:p>
          <a:p>
            <a:pPr lvl="1"/>
            <a:r>
              <a:rPr lang="en-US" sz="2400" b="1" dirty="0"/>
              <a:t>Phil. 2:17-18</a:t>
            </a:r>
          </a:p>
        </p:txBody>
      </p:sp>
    </p:spTree>
    <p:extLst>
      <p:ext uri="{BB962C8B-B14F-4D97-AF65-F5344CB8AC3E}">
        <p14:creationId xmlns:p14="http://schemas.microsoft.com/office/powerpoint/2010/main" val="130263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76040"/>
          </a:xfrm>
        </p:spPr>
        <p:txBody>
          <a:bodyPr>
            <a:normAutofit fontScale="90000"/>
          </a:bodyPr>
          <a:lstStyle/>
          <a:p>
            <a:r>
              <a:rPr lang="en-US" dirty="0"/>
              <a:t>Personal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43026"/>
            <a:ext cx="8915400" cy="5243512"/>
          </a:xfrm>
        </p:spPr>
        <p:txBody>
          <a:bodyPr>
            <a:noAutofit/>
          </a:bodyPr>
          <a:lstStyle/>
          <a:p>
            <a:r>
              <a:rPr lang="en-US" sz="2800" dirty="0"/>
              <a:t>Positive Attitude will say:</a:t>
            </a:r>
          </a:p>
          <a:p>
            <a:pPr lvl="1"/>
            <a:r>
              <a:rPr lang="en-US" sz="2400" dirty="0"/>
              <a:t>“I can overcome temptations”</a:t>
            </a:r>
          </a:p>
          <a:p>
            <a:pPr lvl="1"/>
            <a:r>
              <a:rPr lang="en-US" sz="2400" dirty="0"/>
              <a:t>“I can grow in service to Christ”</a:t>
            </a:r>
          </a:p>
          <a:p>
            <a:r>
              <a:rPr lang="en-US" sz="2800" dirty="0"/>
              <a:t>Negative Attitude will say:</a:t>
            </a:r>
          </a:p>
          <a:p>
            <a:pPr lvl="1"/>
            <a:r>
              <a:rPr lang="en-US" sz="2400" dirty="0"/>
              <a:t>“I’ll never be able to resist ….”</a:t>
            </a:r>
          </a:p>
          <a:p>
            <a:pPr lvl="1"/>
            <a:r>
              <a:rPr lang="en-US" sz="2400" dirty="0"/>
              <a:t>“I’ll never be like …”</a:t>
            </a:r>
          </a:p>
          <a:p>
            <a:r>
              <a:rPr lang="en-US" sz="2800" dirty="0"/>
              <a:t>Paul Chose to Cling to a Positive Attitude</a:t>
            </a:r>
          </a:p>
          <a:p>
            <a:pPr lvl="1"/>
            <a:r>
              <a:rPr lang="en-US" sz="2200" dirty="0"/>
              <a:t>“Forgetting those things that are behind..” </a:t>
            </a:r>
            <a:r>
              <a:rPr lang="en-US" sz="2200" b="1" dirty="0"/>
              <a:t>(Phil. 3:12-14)</a:t>
            </a:r>
          </a:p>
          <a:p>
            <a:pPr lvl="1"/>
            <a:r>
              <a:rPr lang="en-US" sz="2200" dirty="0"/>
              <a:t>What was behind Paul?  Persecution of the church.  </a:t>
            </a:r>
            <a:r>
              <a:rPr lang="en-US" sz="2200" b="1" dirty="0"/>
              <a:t>(1 Tim. 1:12-14)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2761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8903"/>
          </a:xfrm>
        </p:spPr>
        <p:txBody>
          <a:bodyPr>
            <a:noAutofit/>
          </a:bodyPr>
          <a:lstStyle/>
          <a:p>
            <a:r>
              <a:rPr lang="en-US" dirty="0"/>
              <a:t>Dealing With Brethren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00188"/>
            <a:ext cx="8915400" cy="4411034"/>
          </a:xfrm>
        </p:spPr>
        <p:txBody>
          <a:bodyPr>
            <a:normAutofit/>
          </a:bodyPr>
          <a:lstStyle/>
          <a:p>
            <a:r>
              <a:rPr lang="en-US" sz="2800" dirty="0"/>
              <a:t>Positive Attitude</a:t>
            </a:r>
          </a:p>
          <a:p>
            <a:pPr lvl="1"/>
            <a:r>
              <a:rPr lang="en-US" sz="2600" dirty="0"/>
              <a:t> Look for opportunities to encourage</a:t>
            </a:r>
          </a:p>
          <a:p>
            <a:pPr lvl="1"/>
            <a:r>
              <a:rPr lang="en-US" sz="2600" dirty="0"/>
              <a:t> Give other benefit of the doubt</a:t>
            </a:r>
          </a:p>
          <a:p>
            <a:r>
              <a:rPr lang="en-US" sz="2800" dirty="0"/>
              <a:t>Negative Attitude</a:t>
            </a:r>
          </a:p>
          <a:p>
            <a:pPr lvl="1"/>
            <a:r>
              <a:rPr lang="en-US" sz="2600" dirty="0"/>
              <a:t> Ready to pile on when others mess up</a:t>
            </a:r>
          </a:p>
          <a:p>
            <a:pPr lvl="1"/>
            <a:r>
              <a:rPr lang="en-US" sz="2600" dirty="0"/>
              <a:t> Automatically think badly of others</a:t>
            </a:r>
          </a:p>
          <a:p>
            <a:r>
              <a:rPr lang="en-US" sz="2800" dirty="0"/>
              <a:t>Need to Build Up and Edify</a:t>
            </a:r>
          </a:p>
          <a:p>
            <a:pPr lvl="1"/>
            <a:r>
              <a:rPr lang="en-US" sz="2600" b="1" dirty="0"/>
              <a:t>Rom. 14:19, Col. 3:12-15</a:t>
            </a:r>
          </a:p>
        </p:txBody>
      </p:sp>
    </p:spTree>
    <p:extLst>
      <p:ext uri="{BB962C8B-B14F-4D97-AF65-F5344CB8AC3E}">
        <p14:creationId xmlns:p14="http://schemas.microsoft.com/office/powerpoint/2010/main" val="392585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8903"/>
          </a:xfrm>
        </p:spPr>
        <p:txBody>
          <a:bodyPr>
            <a:noAutofit/>
          </a:bodyPr>
          <a:lstStyle/>
          <a:p>
            <a:r>
              <a:rPr lang="en-US" dirty="0"/>
              <a:t>Personal Evangelism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433512"/>
            <a:ext cx="8915400" cy="5424488"/>
          </a:xfrm>
        </p:spPr>
        <p:txBody>
          <a:bodyPr>
            <a:noAutofit/>
          </a:bodyPr>
          <a:lstStyle/>
          <a:p>
            <a:r>
              <a:rPr lang="en-US" sz="2800" dirty="0"/>
              <a:t>Positive Attitude will say:</a:t>
            </a:r>
          </a:p>
          <a:p>
            <a:pPr lvl="1"/>
            <a:r>
              <a:rPr lang="en-US" sz="2200" dirty="0"/>
              <a:t>“People can change, if only I am ready to help them”</a:t>
            </a:r>
          </a:p>
          <a:p>
            <a:pPr lvl="1"/>
            <a:r>
              <a:rPr lang="en-US" sz="2200" dirty="0"/>
              <a:t> “This person shows some potential, maybe with some work…”</a:t>
            </a:r>
          </a:p>
          <a:p>
            <a:pPr lvl="1"/>
            <a:r>
              <a:rPr lang="en-US" sz="2200" dirty="0"/>
              <a:t>“God can change anyone’s life”</a:t>
            </a:r>
          </a:p>
          <a:p>
            <a:r>
              <a:rPr lang="en-US" sz="2800" dirty="0"/>
              <a:t>Negative Attitude will say:</a:t>
            </a:r>
          </a:p>
          <a:p>
            <a:pPr lvl="1"/>
            <a:r>
              <a:rPr lang="en-US" sz="2200" dirty="0"/>
              <a:t>“We’ve tried it before, it won’t do any good”</a:t>
            </a:r>
          </a:p>
          <a:p>
            <a:pPr lvl="1"/>
            <a:r>
              <a:rPr lang="en-US" sz="2200" dirty="0"/>
              <a:t> “That person will never accept the truth”</a:t>
            </a:r>
          </a:p>
          <a:p>
            <a:r>
              <a:rPr lang="en-US" sz="2600" dirty="0"/>
              <a:t>Jesus and Apostles Peached to All People</a:t>
            </a:r>
          </a:p>
          <a:p>
            <a:pPr lvl="1"/>
            <a:r>
              <a:rPr lang="en-US" sz="2400" dirty="0"/>
              <a:t> </a:t>
            </a:r>
            <a:r>
              <a:rPr lang="en-US" sz="2400" b="1" dirty="0"/>
              <a:t>Luke </a:t>
            </a:r>
            <a:r>
              <a:rPr lang="en-US" sz="2400" b="1" dirty="0" smtClean="0"/>
              <a:t>5:30-32</a:t>
            </a:r>
            <a:r>
              <a:rPr lang="en-US" sz="2400" b="1" dirty="0" smtClean="0"/>
              <a:t>, Acts 8:4-8, Acts 18:8-11</a:t>
            </a:r>
            <a:endParaRPr lang="en-US" sz="2400" b="1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075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8929</TotalTime>
  <Words>523</Words>
  <Application>Microsoft Office PowerPoint</Application>
  <PresentationFormat>Widescreen</PresentationFormat>
  <Paragraphs>93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Wisp</vt:lpstr>
      <vt:lpstr>               …..</vt:lpstr>
      <vt:lpstr>Thinking Positive</vt:lpstr>
      <vt:lpstr>Introduction</vt:lpstr>
      <vt:lpstr>Dangers of Negative Attitude</vt:lpstr>
      <vt:lpstr>Value of Positive Attitude</vt:lpstr>
      <vt:lpstr>Matter of Choice</vt:lpstr>
      <vt:lpstr>Personal Growth</vt:lpstr>
      <vt:lpstr>Dealing With Brethren</vt:lpstr>
      <vt:lpstr>Personal Evangelism</vt:lpstr>
      <vt:lpstr>Our Reason for Positive Attitude 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Positive</dc:title>
  <dc:creator>Ruf, Justin T CIV (US)</dc:creator>
  <cp:lastModifiedBy>Justin Ruf</cp:lastModifiedBy>
  <cp:revision>56</cp:revision>
  <cp:lastPrinted>2017-06-17T22:33:26Z</cp:lastPrinted>
  <dcterms:created xsi:type="dcterms:W3CDTF">2017-06-08T14:46:33Z</dcterms:created>
  <dcterms:modified xsi:type="dcterms:W3CDTF">2017-06-18T09:57:40Z</dcterms:modified>
</cp:coreProperties>
</file>