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8" autoAdjust="0"/>
    <p:restoredTop sz="94660"/>
  </p:normalViewPr>
  <p:slideViewPr>
    <p:cSldViewPr snapToGrid="0">
      <p:cViewPr varScale="1">
        <p:scale>
          <a:sx n="51" d="100"/>
          <a:sy n="51" d="100"/>
        </p:scale>
        <p:origin x="114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FD6C9-A695-4A7E-A639-34C760EED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7F5DE9-EC6D-43C9-8CF5-9ABD02B88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70E7B-EFF7-4FFD-A693-60D5BF7BA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E192-4F26-40F3-AB70-D1145E250540}" type="datetimeFigureOut">
              <a:rPr lang="en-US" smtClean="0"/>
              <a:t>01/24/18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00A5F-A0A8-496E-BFE3-4913EFD4C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D75AD-5E26-47CB-8B66-62BB61BA4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A6E3-3082-4386-B472-07547A068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0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64DDB-66DC-4F79-8103-12D22231D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D7EEFB-71B2-44DE-8D46-5B9FD66F9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3E024-1157-4766-958D-49A35F9C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E192-4F26-40F3-AB70-D1145E250540}" type="datetimeFigureOut">
              <a:rPr lang="en-US" smtClean="0"/>
              <a:t>01/24/18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37549-0CA9-4EAF-B168-12EE899CD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91329-C1D9-4E9C-8D29-770E47C83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A6E3-3082-4386-B472-07547A068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86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6213B8-0AAC-4023-8490-4A8E81CF5B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172A52-732A-4ABA-9AC3-D24FAFC7C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2992A-05BC-4A54-81B6-1CCEC484A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E192-4F26-40F3-AB70-D1145E250540}" type="datetimeFigureOut">
              <a:rPr lang="en-US" smtClean="0"/>
              <a:t>01/24/18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47D6A-9830-4D21-B971-CFE0DEB3E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CBA79-3CBB-4D44-8424-A20ACD2E7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A6E3-3082-4386-B472-07547A068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1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E8913-BB11-402B-844D-3C7E79B7C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309B0-B1F3-4D04-AAC7-6F027A5C6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0C6EE-9020-477A-95E5-29D8A66F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E192-4F26-40F3-AB70-D1145E250540}" type="datetimeFigureOut">
              <a:rPr lang="en-US" smtClean="0"/>
              <a:t>01/24/18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83EF0-710B-4D9B-BA0C-F3584A962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4E050-8F25-4F26-9FE8-FB9CAA3E1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A6E3-3082-4386-B472-07547A068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97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21E41-58B4-426D-82EF-E68F7F5C3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5A1F8-6E17-463C-8F54-3D1A1D40E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D7F0F-22E8-4F6B-BCAD-C4BB2A462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E192-4F26-40F3-AB70-D1145E250540}" type="datetimeFigureOut">
              <a:rPr lang="en-US" smtClean="0"/>
              <a:t>01/24/18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BAB23-7FD6-48A1-AAA3-9E0BDAC8C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56919-062C-43DB-8CDB-2F7A731EF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A6E3-3082-4386-B472-07547A068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7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1BE40-1BE8-49DD-892C-C4BACBCD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01A00-D6B2-417F-9997-44C385F220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9F853-16EF-48A4-A8F8-3476637480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93E55B-65F7-4F5B-AAD7-F24A2F65F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E192-4F26-40F3-AB70-D1145E250540}" type="datetimeFigureOut">
              <a:rPr lang="en-US" smtClean="0"/>
              <a:t>01/24/18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959573-5026-4320-8FBE-F063313D6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0FA0BD-3344-4D3D-912E-FBAA1BA9E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A6E3-3082-4386-B472-07547A068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79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32825-7267-46E1-9549-CC03FB940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77E69-4940-425E-817B-4EEE8D98D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80226-2B3D-4A50-9F27-86D3B9EBF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D4DACF-5F6E-4980-BDA9-BB65A9825B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01EFB6-7B4F-4A2D-9E07-04515C5353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1D325E-EFE4-437E-91B9-FAB5F4F2E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E192-4F26-40F3-AB70-D1145E250540}" type="datetimeFigureOut">
              <a:rPr lang="en-US" smtClean="0"/>
              <a:t>01/24/18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A5D28A-F3B5-4709-8747-815F2BCBA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40A423-D92E-4BF0-9E20-3EFCD2F9B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A6E3-3082-4386-B472-07547A068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2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C4621-85D8-4F43-B3DD-7AFE4B341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1A4841-D6F1-4C19-9565-AAF56B0BC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E192-4F26-40F3-AB70-D1145E250540}" type="datetimeFigureOut">
              <a:rPr lang="en-US" smtClean="0"/>
              <a:t>01/24/18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3FFDD9-E6E1-4046-8512-2F307234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F63DEB-652F-4E47-AB38-438DDC2EF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A6E3-3082-4386-B472-07547A068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6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53FBC4-03F7-4F79-967D-83C48FED3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E192-4F26-40F3-AB70-D1145E250540}" type="datetimeFigureOut">
              <a:rPr lang="en-US" smtClean="0"/>
              <a:t>01/24/18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83F50B-B555-46FA-9AA4-13D1EF2E9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0B99FC-6E29-4887-838F-3DF9E1735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A6E3-3082-4386-B472-07547A068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4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CFAF7-60A9-4D85-BDB5-30F0DC4F5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33B7C-658D-4736-A50B-601DF6880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BC4493-F538-4460-8CA4-67D6252D6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92D00-63C6-41BF-8A39-56CACCBE0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E192-4F26-40F3-AB70-D1145E250540}" type="datetimeFigureOut">
              <a:rPr lang="en-US" smtClean="0"/>
              <a:t>01/24/18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2E1D1-3E0B-426A-9A57-9AC260696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F0E9E-11D7-47F7-B45E-0196AC17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A6E3-3082-4386-B472-07547A068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71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32DC6-B319-41AE-AB88-14D058C8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6D648F-7E42-4627-A0B9-E4022A36FD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ABAD20-9EAB-4142-AA40-B562665ED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0880F-800A-4866-877D-3DD762704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E192-4F26-40F3-AB70-D1145E250540}" type="datetimeFigureOut">
              <a:rPr lang="en-US" smtClean="0"/>
              <a:t>01/24/18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3CE298-4138-42CB-A2A6-D09199DC1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D2BEF1-3994-4455-A946-F64450143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A6E3-3082-4386-B472-07547A068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3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ED319B-6406-4C58-A13B-63057742B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A11FE-7A80-4B68-9E5A-184E28911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751DD-CA19-44ED-AFFF-E882AB3914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6E192-4F26-40F3-AB70-D1145E250540}" type="datetimeFigureOut">
              <a:rPr lang="en-US" smtClean="0"/>
              <a:t>01/24/18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C1793-694F-48B5-901B-3A846FBE7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1E732-D708-470D-883C-BB228B3DF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3A6E3-3082-4386-B472-07547A068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3E7A3-0FEE-4EF7-9750-1464F096CF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4638E-3D5A-429A-859E-D726176A19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23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ncient sycamore tree">
            <a:extLst>
              <a:ext uri="{FF2B5EF4-FFF2-40B4-BE49-F238E27FC236}">
                <a16:creationId xmlns:a16="http://schemas.microsoft.com/office/drawing/2014/main" id="{A631F619-2826-4C07-B747-1B2B9751C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3295649"/>
            <a:ext cx="4343400" cy="31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05036BE-8B00-49E1-8345-4B06DE5D272C}"/>
              </a:ext>
            </a:extLst>
          </p:cNvPr>
          <p:cNvSpPr txBox="1"/>
          <p:nvPr/>
        </p:nvSpPr>
        <p:spPr>
          <a:xfrm>
            <a:off x="361950" y="228600"/>
            <a:ext cx="1167765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 Jesus entered and passed through Jericho. </a:t>
            </a:r>
            <a:r>
              <a:rPr lang="en-US" sz="2400" b="1" i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behold, there was a man named Zacchaeus who was a chief tax collector, and he was rich. </a:t>
            </a:r>
            <a:r>
              <a:rPr lang="en-US" sz="2400" b="1" i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he sought to see who Jesus was, but could not because of the crowd, for he was of short stature. </a:t>
            </a:r>
            <a:r>
              <a:rPr lang="en-US" sz="2400" b="1" i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he ran ahead and climbed up into a sycamore tree to see Him, for He was going to pass that way.</a:t>
            </a:r>
            <a:r>
              <a:rPr lang="en-US" sz="2400" b="1" i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when Jesus came to the place, He looked up and saw him, and said to him, “Zacchaeus, make haste and come down, for today I must stay at your house.” </a:t>
            </a:r>
            <a:r>
              <a:rPr lang="en-US" sz="2400" b="1" i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he made haste and came down, and received Him joyfully. </a:t>
            </a:r>
            <a:r>
              <a:rPr lang="en-US" sz="2400" b="1" i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when they saw it, they all complained, saying, “He </a:t>
            </a:r>
          </a:p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gone to be a guest with a man who is a sinner.” </a:t>
            </a:r>
            <a:r>
              <a:rPr lang="en-US" sz="2400" b="1" i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Zacchaeus stood and said to the</a:t>
            </a:r>
          </a:p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Lord, “Look, Lord, I give half of my goods to the poor;</a:t>
            </a:r>
          </a:p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if I have taken anything from anyone by false </a:t>
            </a:r>
          </a:p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accusation, I restore fourfold.” </a:t>
            </a:r>
            <a:r>
              <a:rPr lang="en-US" sz="2400" b="1" i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Jesus said to him,</a:t>
            </a:r>
          </a:p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“Today salvation has come to this house, because he </a:t>
            </a:r>
          </a:p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is a son of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Abraham; </a:t>
            </a:r>
            <a:r>
              <a:rPr lang="en-US" sz="2400" b="1" i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Son of Man has  </a:t>
            </a:r>
          </a:p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to seek and to save that which was lost.”</a:t>
            </a:r>
          </a:p>
          <a:p>
            <a:r>
              <a:rPr lang="en-US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</a:t>
            </a:r>
            <a:r>
              <a:rPr lang="en-US" sz="24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Luke 19.1-10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983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jesus seeking the lost">
            <a:extLst>
              <a:ext uri="{FF2B5EF4-FFF2-40B4-BE49-F238E27FC236}">
                <a16:creationId xmlns:a16="http://schemas.microsoft.com/office/drawing/2014/main" id="{E35D1F0E-DD04-4F4F-8C68-BFEC9F4AD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B652290-647C-45AD-8F28-BDC9F7F0C674}"/>
              </a:ext>
            </a:extLst>
          </p:cNvPr>
          <p:cNvSpPr txBox="1"/>
          <p:nvPr/>
        </p:nvSpPr>
        <p:spPr>
          <a:xfrm>
            <a:off x="3274142" y="2831690"/>
            <a:ext cx="87464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 DIDN’T EMBARRESS </a:t>
            </a:r>
          </a:p>
          <a:p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 STAYED FOCUS</a:t>
            </a:r>
          </a:p>
          <a:p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 SAW VALUE </a:t>
            </a:r>
          </a:p>
        </p:txBody>
      </p:sp>
    </p:spTree>
    <p:extLst>
      <p:ext uri="{BB962C8B-B14F-4D97-AF65-F5344CB8AC3E}">
        <p14:creationId xmlns:p14="http://schemas.microsoft.com/office/powerpoint/2010/main" val="362298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E3A29-10D6-4512-A5CE-474046DB3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DCBAE-910E-43FD-B4B7-E4E9820BD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01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Buc Chumbley</dc:creator>
  <cp:lastModifiedBy>Buc Chumbley</cp:lastModifiedBy>
  <cp:revision>3</cp:revision>
  <dcterms:created xsi:type="dcterms:W3CDTF">2018-01-24T17:30:57Z</dcterms:created>
  <dcterms:modified xsi:type="dcterms:W3CDTF">2018-01-24T19:07:38Z</dcterms:modified>
</cp:coreProperties>
</file>