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  <p:sldMasterId id="2147483708" r:id="rId2"/>
  </p:sldMasterIdLst>
  <p:sldIdLst>
    <p:sldId id="266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64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 varScale="1">
        <p:scale>
          <a:sx n="82" d="100"/>
          <a:sy n="82" d="100"/>
        </p:scale>
        <p:origin x="13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7087FFCA-302C-49AB-B7DF-1B21EECD3D39}" type="slidenum">
              <a:rPr lang="en-US" altLang="en-US" smtClean="0">
                <a:solidFill>
                  <a:srgbClr val="000000"/>
                </a:solidFill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706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1/28/2018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1/28/2018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1/28/2018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160EA64-D806-43AC-9DF2-F8C432F32B4C}" type="datetimeFigureOut">
              <a:rPr lang="en-US" dirty="0"/>
              <a:pPr/>
              <a:t>1/28/2018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E699B7C-ED73-44EA-AB0C-0A066B7225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9335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2130426"/>
            <a:ext cx="7772400" cy="1470025"/>
          </a:xfrm>
        </p:spPr>
        <p:txBody>
          <a:bodyPr anchor="ctr"/>
          <a:lstStyle/>
          <a:p>
            <a:endParaRPr lang="en-US" altLang="en-US" sz="440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3886200"/>
            <a:ext cx="6400800" cy="1752600"/>
          </a:xfrm>
        </p:spPr>
        <p:txBody>
          <a:bodyPr/>
          <a:lstStyle/>
          <a:p>
            <a:r>
              <a:rPr lang="en-US" altLang="en-US" sz="3200">
                <a:solidFill>
                  <a:srgbClr val="996600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7419426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ABD20-5A03-4C50-95A3-E5D6C13D8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356" y="241875"/>
            <a:ext cx="8505288" cy="1752196"/>
          </a:xfrm>
        </p:spPr>
        <p:txBody>
          <a:bodyPr>
            <a:normAutofit/>
          </a:bodyPr>
          <a:lstStyle/>
          <a:p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Grace – Faith – obedience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C1134-BE32-4F66-9A2D-16FFA27FF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1D7DDD-CE2B-479E-8FC9-500AA3D476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7687" y="2230616"/>
            <a:ext cx="4343400" cy="47053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C7EBBF-AC1C-423D-95C9-BDA8FA634479}"/>
              </a:ext>
            </a:extLst>
          </p:cNvPr>
          <p:cNvSpPr txBox="1"/>
          <p:nvPr/>
        </p:nvSpPr>
        <p:spPr>
          <a:xfrm rot="17233769">
            <a:off x="3825551" y="4189445"/>
            <a:ext cx="14742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EBFED6-5896-4C26-84AC-B3DCA817A266}"/>
              </a:ext>
            </a:extLst>
          </p:cNvPr>
          <p:cNvSpPr txBox="1"/>
          <p:nvPr/>
        </p:nvSpPr>
        <p:spPr>
          <a:xfrm rot="16200000">
            <a:off x="5153605" y="4290903"/>
            <a:ext cx="14182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Faith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953A6E-A4CD-48B4-9832-E21C8C3A4685}"/>
              </a:ext>
            </a:extLst>
          </p:cNvPr>
          <p:cNvSpPr txBox="1"/>
          <p:nvPr/>
        </p:nvSpPr>
        <p:spPr>
          <a:xfrm rot="15120018">
            <a:off x="6008230" y="4319600"/>
            <a:ext cx="2304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Obedience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86EB4C-83FF-4608-88BC-4627C439ABF5}"/>
              </a:ext>
            </a:extLst>
          </p:cNvPr>
          <p:cNvSpPr txBox="1"/>
          <p:nvPr/>
        </p:nvSpPr>
        <p:spPr>
          <a:xfrm>
            <a:off x="5027644" y="2401642"/>
            <a:ext cx="18381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Salvation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697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99058-CE6A-4227-A927-1146F0939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351" y="298579"/>
            <a:ext cx="8477297" cy="1920147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salvation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3C3C4-4FE2-4A0D-A350-C9007A43C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705" y="2257994"/>
            <a:ext cx="10217021" cy="3377695"/>
          </a:xfrm>
        </p:spPr>
        <p:txBody>
          <a:bodyPr>
            <a:no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The Ephesians were saved! </a:t>
            </a:r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By God’s grace, their faith moving them to obedience  </a:t>
            </a:r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What about You?</a:t>
            </a:r>
          </a:p>
          <a:p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A407AD-02BE-4025-ABCC-89EFE48E6C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2426" y="4745961"/>
            <a:ext cx="1949574" cy="21120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0355155-1345-4D56-83B2-8C231EDB13C8}"/>
              </a:ext>
            </a:extLst>
          </p:cNvPr>
          <p:cNvSpPr txBox="1"/>
          <p:nvPr/>
        </p:nvSpPr>
        <p:spPr>
          <a:xfrm rot="17233769">
            <a:off x="10258468" y="5529080"/>
            <a:ext cx="759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Grace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E49C5D-F56C-4500-8D2F-4785BBDF1CB3}"/>
              </a:ext>
            </a:extLst>
          </p:cNvPr>
          <p:cNvSpPr txBox="1"/>
          <p:nvPr/>
        </p:nvSpPr>
        <p:spPr>
          <a:xfrm rot="16200000">
            <a:off x="10771251" y="5617336"/>
            <a:ext cx="834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Faith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DBD5D0-EEAE-4981-BE57-5DDCC64A9919}"/>
              </a:ext>
            </a:extLst>
          </p:cNvPr>
          <p:cNvSpPr txBox="1"/>
          <p:nvPr/>
        </p:nvSpPr>
        <p:spPr>
          <a:xfrm rot="15120018">
            <a:off x="11188167" y="5736591"/>
            <a:ext cx="1245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Obedience</a:t>
            </a:r>
          </a:p>
        </p:txBody>
      </p:sp>
    </p:spTree>
    <p:extLst>
      <p:ext uri="{BB962C8B-B14F-4D97-AF65-F5344CB8AC3E}">
        <p14:creationId xmlns:p14="http://schemas.microsoft.com/office/powerpoint/2010/main" val="639605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2130426"/>
            <a:ext cx="7772400" cy="1470025"/>
          </a:xfrm>
        </p:spPr>
        <p:txBody>
          <a:bodyPr anchor="ctr"/>
          <a:lstStyle/>
          <a:p>
            <a:endParaRPr lang="en-US" altLang="en-US" sz="440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3886200"/>
            <a:ext cx="6400800" cy="1752600"/>
          </a:xfrm>
        </p:spPr>
        <p:txBody>
          <a:bodyPr/>
          <a:lstStyle/>
          <a:p>
            <a:r>
              <a:rPr lang="en-US" altLang="en-US" sz="3200">
                <a:solidFill>
                  <a:srgbClr val="996600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149414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81461-1144-4932-9AD1-04A0CB64D1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236" y="485191"/>
            <a:ext cx="11529527" cy="5887617"/>
          </a:xfrm>
        </p:spPr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Ephesians 2:8 For by grace you have been saved through faith, and that not of yourselves; it is the gift of God,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9 not of works, lest anyone should boast.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10 For we are His workmanship, created in Christ Jesus for good works, which God prepared beforehand that we should walk in them.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E0A18C-62A8-4979-8CC8-821C515C4B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367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ABD20-5A03-4C50-95A3-E5D6C13D8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356" y="241875"/>
            <a:ext cx="8505288" cy="1752196"/>
          </a:xfrm>
        </p:spPr>
        <p:txBody>
          <a:bodyPr>
            <a:normAutofit/>
          </a:bodyPr>
          <a:lstStyle/>
          <a:p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Grace – Faith – obedience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C1134-BE32-4F66-9A2D-16FFA27FF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1D7DDD-CE2B-479E-8FC9-500AA3D476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7687" y="2230616"/>
            <a:ext cx="4343400" cy="47053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C7EBBF-AC1C-423D-95C9-BDA8FA634479}"/>
              </a:ext>
            </a:extLst>
          </p:cNvPr>
          <p:cNvSpPr txBox="1"/>
          <p:nvPr/>
        </p:nvSpPr>
        <p:spPr>
          <a:xfrm rot="17233769">
            <a:off x="3825551" y="4189445"/>
            <a:ext cx="14742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Grace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EBFED6-5896-4C26-84AC-B3DCA817A266}"/>
              </a:ext>
            </a:extLst>
          </p:cNvPr>
          <p:cNvSpPr txBox="1"/>
          <p:nvPr/>
        </p:nvSpPr>
        <p:spPr>
          <a:xfrm rot="16200000">
            <a:off x="5153605" y="4290903"/>
            <a:ext cx="14182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Faith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953A6E-A4CD-48B4-9832-E21C8C3A4685}"/>
              </a:ext>
            </a:extLst>
          </p:cNvPr>
          <p:cNvSpPr txBox="1"/>
          <p:nvPr/>
        </p:nvSpPr>
        <p:spPr>
          <a:xfrm rot="15120018">
            <a:off x="6008230" y="4319600"/>
            <a:ext cx="2304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Obedience</a:t>
            </a:r>
          </a:p>
        </p:txBody>
      </p:sp>
    </p:spTree>
    <p:extLst>
      <p:ext uri="{BB962C8B-B14F-4D97-AF65-F5344CB8AC3E}">
        <p14:creationId xmlns:p14="http://schemas.microsoft.com/office/powerpoint/2010/main" val="1281939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99058-CE6A-4227-A927-1146F0939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351" y="298579"/>
            <a:ext cx="8477297" cy="1920147"/>
          </a:xfrm>
        </p:spPr>
        <p:txBody>
          <a:bodyPr>
            <a:normAutofit/>
          </a:bodyPr>
          <a:lstStyle/>
          <a:p>
            <a:r>
              <a:rPr lang="en-US" sz="3600" dirty="0"/>
              <a:t>Ephesians 2:8-10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3C3C4-4FE2-4A0D-A350-C9007A43C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705" y="2257995"/>
            <a:ext cx="10217021" cy="3127456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“by grace” is not complete without “through faith”</a:t>
            </a:r>
          </a:p>
          <a:p>
            <a:pPr lvl="1"/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Faith is active, obedient</a:t>
            </a:r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“through faith” is not complete without “by grace”</a:t>
            </a:r>
          </a:p>
          <a:p>
            <a:pPr lvl="1"/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Salvation is not of myself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A407AD-02BE-4025-ABCC-89EFE48E6C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2426" y="4745961"/>
            <a:ext cx="1949574" cy="21120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0355155-1345-4D56-83B2-8C231EDB13C8}"/>
              </a:ext>
            </a:extLst>
          </p:cNvPr>
          <p:cNvSpPr txBox="1"/>
          <p:nvPr/>
        </p:nvSpPr>
        <p:spPr>
          <a:xfrm rot="17233769">
            <a:off x="10258468" y="5529080"/>
            <a:ext cx="759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Grace</a:t>
            </a:r>
            <a:endParaRPr 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E49C5D-F56C-4500-8D2F-4785BBDF1CB3}"/>
              </a:ext>
            </a:extLst>
          </p:cNvPr>
          <p:cNvSpPr txBox="1"/>
          <p:nvPr/>
        </p:nvSpPr>
        <p:spPr>
          <a:xfrm rot="16200000">
            <a:off x="10771251" y="5617336"/>
            <a:ext cx="834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Faith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DBD5D0-EEAE-4981-BE57-5DDCC64A9919}"/>
              </a:ext>
            </a:extLst>
          </p:cNvPr>
          <p:cNvSpPr txBox="1"/>
          <p:nvPr/>
        </p:nvSpPr>
        <p:spPr>
          <a:xfrm rot="15120018">
            <a:off x="11188167" y="5736591"/>
            <a:ext cx="1245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Obedience</a:t>
            </a:r>
          </a:p>
        </p:txBody>
      </p:sp>
    </p:spTree>
    <p:extLst>
      <p:ext uri="{BB962C8B-B14F-4D97-AF65-F5344CB8AC3E}">
        <p14:creationId xmlns:p14="http://schemas.microsoft.com/office/powerpoint/2010/main" val="394241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99058-CE6A-4227-A927-1146F0939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351" y="298579"/>
            <a:ext cx="8477297" cy="1920147"/>
          </a:xfrm>
        </p:spPr>
        <p:txBody>
          <a:bodyPr>
            <a:normAutofit/>
          </a:bodyPr>
          <a:lstStyle/>
          <a:p>
            <a:r>
              <a:rPr lang="en-US" sz="3600" dirty="0"/>
              <a:t>Romans 3:23-24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3C3C4-4FE2-4A0D-A350-C9007A43C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705" y="2257995"/>
            <a:ext cx="10217021" cy="3127456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“all have sinned and fall short of the glory of God” </a:t>
            </a:r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“being justified freely by His grace”</a:t>
            </a:r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“justified by His grace as a gift” 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(NRSV)</a:t>
            </a:r>
            <a:endParaRPr lang="en-US" sz="6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A407AD-02BE-4025-ABCC-89EFE48E6C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2426" y="4745961"/>
            <a:ext cx="1949574" cy="21120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0355155-1345-4D56-83B2-8C231EDB13C8}"/>
              </a:ext>
            </a:extLst>
          </p:cNvPr>
          <p:cNvSpPr txBox="1"/>
          <p:nvPr/>
        </p:nvSpPr>
        <p:spPr>
          <a:xfrm rot="17233769">
            <a:off x="10258468" y="5529080"/>
            <a:ext cx="759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Grace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E49C5D-F56C-4500-8D2F-4785BBDF1CB3}"/>
              </a:ext>
            </a:extLst>
          </p:cNvPr>
          <p:cNvSpPr txBox="1"/>
          <p:nvPr/>
        </p:nvSpPr>
        <p:spPr>
          <a:xfrm rot="16200000">
            <a:off x="10771251" y="5617336"/>
            <a:ext cx="834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Faith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DBD5D0-EEAE-4981-BE57-5DDCC64A9919}"/>
              </a:ext>
            </a:extLst>
          </p:cNvPr>
          <p:cNvSpPr txBox="1"/>
          <p:nvPr/>
        </p:nvSpPr>
        <p:spPr>
          <a:xfrm rot="15120018">
            <a:off x="11188167" y="5736591"/>
            <a:ext cx="1245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Obedience</a:t>
            </a:r>
          </a:p>
        </p:txBody>
      </p:sp>
    </p:spTree>
    <p:extLst>
      <p:ext uri="{BB962C8B-B14F-4D97-AF65-F5344CB8AC3E}">
        <p14:creationId xmlns:p14="http://schemas.microsoft.com/office/powerpoint/2010/main" val="1826015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99058-CE6A-4227-A927-1146F0939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351" y="298579"/>
            <a:ext cx="8477297" cy="1920147"/>
          </a:xfrm>
        </p:spPr>
        <p:txBody>
          <a:bodyPr>
            <a:normAutofit/>
          </a:bodyPr>
          <a:lstStyle/>
          <a:p>
            <a:r>
              <a:rPr lang="en-US" sz="3600" dirty="0"/>
              <a:t>Romans 2:6-8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3C3C4-4FE2-4A0D-A350-C9007A43C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705" y="2257994"/>
            <a:ext cx="10217021" cy="3377695"/>
          </a:xfrm>
        </p:spPr>
        <p:txBody>
          <a:bodyPr>
            <a:no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“render to every man according to his works”</a:t>
            </a:r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“seek for glory and honor and incorruption”</a:t>
            </a:r>
          </a:p>
          <a:p>
            <a:pPr lvl="1"/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“eternal life”</a:t>
            </a:r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“obey not the truth”</a:t>
            </a:r>
          </a:p>
          <a:p>
            <a:pPr lvl="1"/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“wrath and indignation”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A407AD-02BE-4025-ABCC-89EFE48E6C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2426" y="4745961"/>
            <a:ext cx="1949574" cy="21120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0355155-1345-4D56-83B2-8C231EDB13C8}"/>
              </a:ext>
            </a:extLst>
          </p:cNvPr>
          <p:cNvSpPr txBox="1"/>
          <p:nvPr/>
        </p:nvSpPr>
        <p:spPr>
          <a:xfrm rot="17233769">
            <a:off x="10258468" y="5529080"/>
            <a:ext cx="759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Grace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E49C5D-F56C-4500-8D2F-4785BBDF1CB3}"/>
              </a:ext>
            </a:extLst>
          </p:cNvPr>
          <p:cNvSpPr txBox="1"/>
          <p:nvPr/>
        </p:nvSpPr>
        <p:spPr>
          <a:xfrm rot="16200000">
            <a:off x="10771251" y="5617336"/>
            <a:ext cx="834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Faith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DBD5D0-EEAE-4981-BE57-5DDCC64A9919}"/>
              </a:ext>
            </a:extLst>
          </p:cNvPr>
          <p:cNvSpPr txBox="1"/>
          <p:nvPr/>
        </p:nvSpPr>
        <p:spPr>
          <a:xfrm rot="15120018">
            <a:off x="11188167" y="5736591"/>
            <a:ext cx="1245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Obedience</a:t>
            </a:r>
          </a:p>
        </p:txBody>
      </p:sp>
    </p:spTree>
    <p:extLst>
      <p:ext uri="{BB962C8B-B14F-4D97-AF65-F5344CB8AC3E}">
        <p14:creationId xmlns:p14="http://schemas.microsoft.com/office/powerpoint/2010/main" val="1221992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99058-CE6A-4227-A927-1146F0939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351" y="298579"/>
            <a:ext cx="8477297" cy="1920147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Obedience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3C3C4-4FE2-4A0D-A350-C9007A43C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705" y="2257994"/>
            <a:ext cx="10217021" cy="3377695"/>
          </a:xfrm>
        </p:spPr>
        <p:txBody>
          <a:bodyPr>
            <a:no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Obedience is the humble submission to the One whose offer of grace should touch us so deeply that we should not dare to refuse Him through disobedience.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A407AD-02BE-4025-ABCC-89EFE48E6C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2426" y="4745961"/>
            <a:ext cx="1949574" cy="21120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0355155-1345-4D56-83B2-8C231EDB13C8}"/>
              </a:ext>
            </a:extLst>
          </p:cNvPr>
          <p:cNvSpPr txBox="1"/>
          <p:nvPr/>
        </p:nvSpPr>
        <p:spPr>
          <a:xfrm rot="17233769">
            <a:off x="10258468" y="5529080"/>
            <a:ext cx="759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Grace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E49C5D-F56C-4500-8D2F-4785BBDF1CB3}"/>
              </a:ext>
            </a:extLst>
          </p:cNvPr>
          <p:cNvSpPr txBox="1"/>
          <p:nvPr/>
        </p:nvSpPr>
        <p:spPr>
          <a:xfrm rot="16200000">
            <a:off x="10771251" y="5617336"/>
            <a:ext cx="834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Faith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DBD5D0-EEAE-4981-BE57-5DDCC64A9919}"/>
              </a:ext>
            </a:extLst>
          </p:cNvPr>
          <p:cNvSpPr txBox="1"/>
          <p:nvPr/>
        </p:nvSpPr>
        <p:spPr>
          <a:xfrm rot="15120018">
            <a:off x="11188167" y="5736591"/>
            <a:ext cx="1245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Obedience</a:t>
            </a:r>
          </a:p>
        </p:txBody>
      </p:sp>
    </p:spTree>
    <p:extLst>
      <p:ext uri="{BB962C8B-B14F-4D97-AF65-F5344CB8AC3E}">
        <p14:creationId xmlns:p14="http://schemas.microsoft.com/office/powerpoint/2010/main" val="1139107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99058-CE6A-4227-A927-1146F0939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351" y="298579"/>
            <a:ext cx="8477297" cy="1920147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Titus 2:11-14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3C3C4-4FE2-4A0D-A350-C9007A43C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705" y="2257994"/>
            <a:ext cx="10217021" cy="3377695"/>
          </a:xfrm>
        </p:spPr>
        <p:txBody>
          <a:bodyPr>
            <a:no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“the grace of God that brings salvation”</a:t>
            </a:r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“we should live soberly, righteously, and godly in the present age”</a:t>
            </a:r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“His own special people, zealous for good works”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A407AD-02BE-4025-ABCC-89EFE48E6C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2426" y="4745961"/>
            <a:ext cx="1949574" cy="21120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0355155-1345-4D56-83B2-8C231EDB13C8}"/>
              </a:ext>
            </a:extLst>
          </p:cNvPr>
          <p:cNvSpPr txBox="1"/>
          <p:nvPr/>
        </p:nvSpPr>
        <p:spPr>
          <a:xfrm rot="17233769">
            <a:off x="10258468" y="5529080"/>
            <a:ext cx="759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Grace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E49C5D-F56C-4500-8D2F-4785BBDF1CB3}"/>
              </a:ext>
            </a:extLst>
          </p:cNvPr>
          <p:cNvSpPr txBox="1"/>
          <p:nvPr/>
        </p:nvSpPr>
        <p:spPr>
          <a:xfrm rot="16200000">
            <a:off x="10771251" y="5617336"/>
            <a:ext cx="834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Faith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DBD5D0-EEAE-4981-BE57-5DDCC64A9919}"/>
              </a:ext>
            </a:extLst>
          </p:cNvPr>
          <p:cNvSpPr txBox="1"/>
          <p:nvPr/>
        </p:nvSpPr>
        <p:spPr>
          <a:xfrm rot="15120018">
            <a:off x="11188167" y="5736591"/>
            <a:ext cx="1245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Obedience</a:t>
            </a:r>
          </a:p>
        </p:txBody>
      </p:sp>
    </p:spTree>
    <p:extLst>
      <p:ext uri="{BB962C8B-B14F-4D97-AF65-F5344CB8AC3E}">
        <p14:creationId xmlns:p14="http://schemas.microsoft.com/office/powerpoint/2010/main" val="656083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99058-CE6A-4227-A927-1146F0939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351" y="298579"/>
            <a:ext cx="8477297" cy="1920147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Ephesians 2:8-10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3C3C4-4FE2-4A0D-A350-C9007A43C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705" y="2257994"/>
            <a:ext cx="10217021" cy="3377695"/>
          </a:xfrm>
        </p:spPr>
        <p:txBody>
          <a:bodyPr>
            <a:no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“you heard the word of truth” Ephesians 1:13</a:t>
            </a:r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“having believed”  Ephesians 1:13</a:t>
            </a:r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“your faith in the Lord Jesus”  Ephesians 1:15</a:t>
            </a:r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“ONCE walked” and “ONCE conducted”   </a:t>
            </a:r>
            <a:b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Ephesians 2:1-3; 4:17,22: 5:8</a:t>
            </a:r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“with the washing of water by the word” </a:t>
            </a:r>
            <a:b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Ephesians 5:25-26</a:t>
            </a:r>
          </a:p>
          <a:p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A407AD-02BE-4025-ABCC-89EFE48E6C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2426" y="4745961"/>
            <a:ext cx="1949574" cy="21120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0355155-1345-4D56-83B2-8C231EDB13C8}"/>
              </a:ext>
            </a:extLst>
          </p:cNvPr>
          <p:cNvSpPr txBox="1"/>
          <p:nvPr/>
        </p:nvSpPr>
        <p:spPr>
          <a:xfrm rot="17233769">
            <a:off x="10258468" y="5529080"/>
            <a:ext cx="759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Grace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E49C5D-F56C-4500-8D2F-4785BBDF1CB3}"/>
              </a:ext>
            </a:extLst>
          </p:cNvPr>
          <p:cNvSpPr txBox="1"/>
          <p:nvPr/>
        </p:nvSpPr>
        <p:spPr>
          <a:xfrm rot="16200000">
            <a:off x="10771251" y="5617336"/>
            <a:ext cx="834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Faith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DBD5D0-EEAE-4981-BE57-5DDCC64A9919}"/>
              </a:ext>
            </a:extLst>
          </p:cNvPr>
          <p:cNvSpPr txBox="1"/>
          <p:nvPr/>
        </p:nvSpPr>
        <p:spPr>
          <a:xfrm rot="15120018">
            <a:off x="11188167" y="5736591"/>
            <a:ext cx="1245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Obedience</a:t>
            </a:r>
          </a:p>
        </p:txBody>
      </p:sp>
    </p:spTree>
    <p:extLst>
      <p:ext uri="{BB962C8B-B14F-4D97-AF65-F5344CB8AC3E}">
        <p14:creationId xmlns:p14="http://schemas.microsoft.com/office/powerpoint/2010/main" val="1822060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317</TotalTime>
  <Words>295</Words>
  <Application>Microsoft Office PowerPoint</Application>
  <PresentationFormat>Widescreen</PresentationFormat>
  <Paragraphs>64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Gill Sans MT</vt:lpstr>
      <vt:lpstr>Times New Roman</vt:lpstr>
      <vt:lpstr>Parcel</vt:lpstr>
      <vt:lpstr>Default Design</vt:lpstr>
      <vt:lpstr>PowerPoint Presentation</vt:lpstr>
      <vt:lpstr>Ephesians 2:8 For by grace you have been saved through faith, and that not of yourselves; it is the gift of God,  9 not of works, lest anyone should boast.  10 For we are His workmanship, created in Christ Jesus for good works, which God prepared beforehand that we should walk in them.</vt:lpstr>
      <vt:lpstr>Grace – Faith – obedience</vt:lpstr>
      <vt:lpstr>Ephesians 2:8-10</vt:lpstr>
      <vt:lpstr>Romans 3:23-24</vt:lpstr>
      <vt:lpstr>Romans 2:6-8</vt:lpstr>
      <vt:lpstr>Obedience</vt:lpstr>
      <vt:lpstr>Titus 2:11-14</vt:lpstr>
      <vt:lpstr>Ephesians 2:8-10</vt:lpstr>
      <vt:lpstr>Grace – Faith – obedience</vt:lpstr>
      <vt:lpstr>salvation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Ephesians 2:8 For by grace you have been saved through faith, and that not of yourselves; it is the gift of God,  9 not of works, lest anyone should boast.  10 For we are His workmanship, created in Christ Jesus for good works, which God prepared beforehand that we should walk in them.</dc:title>
  <dc:creator>Wayne Holt</dc:creator>
  <cp:lastModifiedBy>Wayne Holt</cp:lastModifiedBy>
  <cp:revision>12</cp:revision>
  <dcterms:created xsi:type="dcterms:W3CDTF">2018-01-02T17:32:59Z</dcterms:created>
  <dcterms:modified xsi:type="dcterms:W3CDTF">2018-01-28T14:23:17Z</dcterms:modified>
</cp:coreProperties>
</file>