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9" r:id="rId2"/>
    <p:sldId id="262" r:id="rId3"/>
    <p:sldId id="263" r:id="rId4"/>
    <p:sldId id="260" r:id="rId5"/>
    <p:sldId id="264" r:id="rId6"/>
    <p:sldId id="265" r:id="rId7"/>
    <p:sldId id="266" r:id="rId8"/>
    <p:sldId id="267" r:id="rId9"/>
    <p:sldId id="269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272" autoAdjust="0"/>
  </p:normalViewPr>
  <p:slideViewPr>
    <p:cSldViewPr snapToGrid="0" snapToObjects="1">
      <p:cViewPr varScale="1">
        <p:scale>
          <a:sx n="84" d="100"/>
          <a:sy n="84" d="100"/>
        </p:scale>
        <p:origin x="-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2AA88-F106-D040-9DAE-3770FAE31927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9283E-5EDB-2343-A8CD-6258C571A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3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2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8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4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2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1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7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0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2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F2342-F929-1941-AA1E-5E1FE7A25615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F101-F768-7442-A923-84EC805C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7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7" y="1977572"/>
            <a:ext cx="77871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Importance of Inference? 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What is an inference? Any conclusion we draw from given information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Communicator Implies, Received Infers</a:t>
            </a: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05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8" y="1828678"/>
            <a:ext cx="81373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God expects us to draw reasonable conclusions. 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Context and sound thinking 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61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7" y="1977572"/>
            <a:ext cx="77871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“All reasoning contains inferences or interpretations by which we draw conclusions and given meaning to </a:t>
            </a:r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data.” </a:t>
            </a:r>
            <a:endParaRPr lang="en-US" sz="3600" b="1" dirty="0" smtClean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endParaRPr lang="en-US" sz="2800" b="1" i="1" dirty="0" smtClean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2800" b="1" i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Richard Paul, Linda Elder, Miniature Guide to Critical Thinking</a:t>
            </a: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4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7" y="1977572"/>
            <a:ext cx="77871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Are Implications Binding?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Context must determine </a:t>
            </a:r>
            <a:r>
              <a:rPr lang="mr-IN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–</a:t>
            </a:r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 not all conclusions are equal</a:t>
            </a: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4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7" y="1977572"/>
            <a:ext cx="77871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Examples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Why are you a Christian today? 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What is the “Greatest Commandment”?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7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6" y="1977572"/>
            <a:ext cx="85271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What about “things like these”? (Gal. 5:19-21)</a:t>
            </a: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Discerning good and evil (Heb. 5:12-14)</a:t>
            </a: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Jesus’ expectations (Matt. 22:23-33; Mark 7)</a:t>
            </a: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Implications in Ten Commandments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10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8" y="1828678"/>
            <a:ext cx="829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Jesus as High Priest, and necessity of change in Law (Heb. 7:12-14) 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Recognizing the Messiah (John 5:39)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1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8" y="1828678"/>
            <a:ext cx="81373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Hand in hand with examples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Principle: fundamental truth from which other laws or behaviors are derived. 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3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7" y="1828678"/>
            <a:ext cx="8420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What about abuses? 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Deal with the abuse, but don’t denigrate the </a:t>
            </a:r>
            <a:r>
              <a:rPr lang="en-US" sz="3600" b="1" dirty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communication </a:t>
            </a:r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process.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7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ld-2079_64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16667"/>
          <a:stretch/>
        </p:blipFill>
        <p:spPr>
          <a:xfrm>
            <a:off x="2213430" y="0"/>
            <a:ext cx="693057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" y="588179"/>
            <a:ext cx="9143999" cy="10083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57" y="1828678"/>
            <a:ext cx="842083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“Only commands are binding.” </a:t>
            </a:r>
          </a:p>
          <a:p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  <a:p>
            <a:r>
              <a:rPr lang="en-US" sz="3600" b="1" dirty="0" smtClean="0">
                <a:solidFill>
                  <a:srgbClr val="FFFFFF"/>
                </a:solidFill>
                <a:effectLst>
                  <a:glow rad="381000">
                    <a:schemeClr val="tx1">
                      <a:alpha val="50000"/>
                    </a:schemeClr>
                  </a:glow>
                </a:effectLst>
                <a:latin typeface="Arial Narrow"/>
                <a:cs typeface="Arial Narrow"/>
              </a:rPr>
              <a:t>How did you draw this conclusion? </a:t>
            </a:r>
            <a:endParaRPr lang="en-US" sz="3600" b="1" dirty="0">
              <a:solidFill>
                <a:srgbClr val="FFFFFF"/>
              </a:solidFill>
              <a:effectLst>
                <a:glow rad="381000">
                  <a:schemeClr val="tx1">
                    <a:alpha val="50000"/>
                  </a:schemeClr>
                </a:glow>
              </a:effectLst>
              <a:latin typeface="Arial Narrow"/>
              <a:cs typeface="Arial Narrow"/>
            </a:endParaRPr>
          </a:p>
        </p:txBody>
      </p:sp>
      <p:pic>
        <p:nvPicPr>
          <p:cNvPr id="6" name="Picture 5" descr="Reasoning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66301"/>
            <a:ext cx="8912352" cy="151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1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218</Words>
  <Application>Microsoft Macintosh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Doy Moyer</dc:creator>
  <cp:lastModifiedBy>Doy Moyer</cp:lastModifiedBy>
  <cp:revision>37</cp:revision>
  <cp:lastPrinted>2015-03-10T17:46:49Z</cp:lastPrinted>
  <dcterms:created xsi:type="dcterms:W3CDTF">2015-03-10T02:45:32Z</dcterms:created>
  <dcterms:modified xsi:type="dcterms:W3CDTF">2017-10-21T23:00:38Z</dcterms:modified>
</cp:coreProperties>
</file>