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sldIdLst>
    <p:sldId id="261" r:id="rId2"/>
    <p:sldId id="256" r:id="rId3"/>
    <p:sldId id="265" r:id="rId4"/>
    <p:sldId id="257" r:id="rId5"/>
    <p:sldId id="262" r:id="rId6"/>
    <p:sldId id="258" r:id="rId7"/>
    <p:sldId id="264" r:id="rId8"/>
    <p:sldId id="260" r:id="rId9"/>
    <p:sldId id="263" r:id="rId10"/>
    <p:sldId id="259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61" autoAdjust="0"/>
    <p:restoredTop sz="94660"/>
  </p:normalViewPr>
  <p:slideViewPr>
    <p:cSldViewPr snapToGrid="0">
      <p:cViewPr varScale="1">
        <p:scale>
          <a:sx n="85" d="100"/>
          <a:sy n="85" d="100"/>
        </p:scale>
        <p:origin x="366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960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280DD1-C106-4AE6-835F-71F7E92659A7}" type="datetimeFigureOut">
              <a:rPr lang="en-US" smtClean="0"/>
              <a:t>9/30/2018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/>
            </a:lvl1pPr>
          </a:lstStyle>
          <a:p>
            <a:fld id="{D7DC7A15-9F85-47CB-BBC3-3C2FD019FF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10116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280DD1-C106-4AE6-835F-71F7E92659A7}" type="datetimeFigureOut">
              <a:rPr lang="en-US" smtClean="0"/>
              <a:t>9/30/2018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DC7A15-9F85-47CB-BBC3-3C2FD019FF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08643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280DD1-C106-4AE6-835F-71F7E92659A7}" type="datetimeFigureOut">
              <a:rPr lang="en-US" smtClean="0"/>
              <a:t>9/30/2018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DC7A15-9F85-47CB-BBC3-3C2FD019FF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71865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280DD1-C106-4AE6-835F-71F7E92659A7}" type="datetimeFigureOut">
              <a:rPr lang="en-US" smtClean="0"/>
              <a:t>9/30/2018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DC7A15-9F85-47CB-BBC3-3C2FD019FF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30994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8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fld id="{58280DD1-C106-4AE6-835F-71F7E92659A7}" type="datetimeFigureOut">
              <a:rPr lang="en-US" smtClean="0"/>
              <a:t>9/30/2018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endParaRPr lang="en-US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D7DC7A15-9F85-47CB-BBC3-3C2FD019FF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42749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280DD1-C106-4AE6-835F-71F7E92659A7}" type="datetimeFigureOut">
              <a:rPr lang="en-US" smtClean="0"/>
              <a:t>9/30/2018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DC7A15-9F85-47CB-BBC3-3C2FD019FF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66394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280DD1-C106-4AE6-835F-71F7E92659A7}" type="datetimeFigureOut">
              <a:rPr lang="en-US" smtClean="0"/>
              <a:t>9/30/2018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DC7A15-9F85-47CB-BBC3-3C2FD019FF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61042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280DD1-C106-4AE6-835F-71F7E92659A7}" type="datetimeFigureOut">
              <a:rPr lang="en-US" smtClean="0"/>
              <a:t>9/30/2018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DC7A15-9F85-47CB-BBC3-3C2FD019FF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44913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280DD1-C106-4AE6-835F-71F7E92659A7}" type="datetimeFigureOut">
              <a:rPr lang="en-US" smtClean="0"/>
              <a:t>9/30/2018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DC7A15-9F85-47CB-BBC3-3C2FD019FF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0040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280DD1-C106-4AE6-835F-71F7E92659A7}" type="datetimeFigureOut">
              <a:rPr lang="en-US" smtClean="0"/>
              <a:t>9/30/2018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DC7A15-9F85-47CB-BBC3-3C2FD019FF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66206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280DD1-C106-4AE6-835F-71F7E92659A7}" type="datetimeFigureOut">
              <a:rPr lang="en-US" smtClean="0"/>
              <a:t>9/30/2018</a:t>
            </a:fld>
            <a:endParaRPr lang="en-US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DC7A15-9F85-47CB-BBC3-3C2FD019FF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0438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58280DD1-C106-4AE6-835F-71F7E92659A7}" type="datetimeFigureOut">
              <a:rPr lang="en-US" smtClean="0"/>
              <a:t>9/30/2018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fld id="{D7DC7A15-9F85-47CB-BBC3-3C2FD019FF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31388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kern="1200" cap="all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9A65C0-824C-4A46-AFE9-ECA8020398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4066032"/>
            <a:ext cx="10058400" cy="1609344"/>
          </a:xfrm>
        </p:spPr>
        <p:txBody>
          <a:bodyPr/>
          <a:lstStyle/>
          <a:p>
            <a:pPr algn="ctr"/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…</a:t>
            </a:r>
          </a:p>
        </p:txBody>
      </p:sp>
    </p:spTree>
    <p:extLst>
      <p:ext uri="{BB962C8B-B14F-4D97-AF65-F5344CB8AC3E}">
        <p14:creationId xmlns:p14="http://schemas.microsoft.com/office/powerpoint/2010/main" val="282058229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607DC0-286A-413F-B766-181DBBF8DC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Love the Brethren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E19348-86B0-4976-8A73-986B1C063D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2800" dirty="0"/>
              <a:t>We bear each other’s burdens (1 Jn 1:7, Gal 6:2, 1 Cor 12:12-17)</a:t>
            </a:r>
          </a:p>
          <a:p>
            <a:endParaRPr lang="en-US" sz="2800" dirty="0"/>
          </a:p>
          <a:p>
            <a:r>
              <a:rPr lang="en-US" sz="2800" dirty="0"/>
              <a:t>Lay down our life for each other (1 Jn 3:16)</a:t>
            </a:r>
          </a:p>
          <a:p>
            <a:pPr lvl="1"/>
            <a:r>
              <a:rPr lang="en-US" sz="2600" dirty="0"/>
              <a:t>We love as He loved us (Jn 13:34-35, 15:12-13, 1 Jn 4:11)</a:t>
            </a:r>
          </a:p>
          <a:p>
            <a:pPr lvl="1"/>
            <a:r>
              <a:rPr lang="en-US" sz="2600" dirty="0"/>
              <a:t>Supply needs (Phil 2:3-4, 1 Jn 3:17-18)</a:t>
            </a:r>
          </a:p>
          <a:p>
            <a:pPr lvl="1"/>
            <a:endParaRPr lang="en-US" dirty="0"/>
          </a:p>
          <a:p>
            <a:r>
              <a:rPr lang="en-US" sz="2800" dirty="0"/>
              <a:t>Sets us apart from the world (1 Jn 3:10, 2:10-11, Jn 13:35)</a:t>
            </a:r>
          </a:p>
          <a:p>
            <a:endParaRPr lang="en-US" sz="2800" dirty="0"/>
          </a:p>
          <a:p>
            <a:r>
              <a:rPr lang="en-US" sz="2800" dirty="0"/>
              <a:t>Indicates our love for God (1 Jn 4:12)</a:t>
            </a:r>
          </a:p>
        </p:txBody>
      </p:sp>
    </p:spTree>
    <p:extLst>
      <p:ext uri="{BB962C8B-B14F-4D97-AF65-F5344CB8AC3E}">
        <p14:creationId xmlns:p14="http://schemas.microsoft.com/office/powerpoint/2010/main" val="26513712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1413B9-2B63-4493-8E7A-8104B2E8421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8000" dirty="0"/>
              <a:t>That you may know that you have eternal life…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8A2619F-4431-467C-BA73-D9234CA4A4E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1 John 5:13</a:t>
            </a:r>
          </a:p>
        </p:txBody>
      </p:sp>
    </p:spTree>
    <p:extLst>
      <p:ext uri="{BB962C8B-B14F-4D97-AF65-F5344CB8AC3E}">
        <p14:creationId xmlns:p14="http://schemas.microsoft.com/office/powerpoint/2010/main" val="27133585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9A65C0-824C-4A46-AFE9-ECA8020398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B18447-1A0D-4823-A721-F6540D8B0A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Obey God’s Commands</a:t>
            </a:r>
          </a:p>
          <a:p>
            <a:endParaRPr lang="en-US" sz="2800" dirty="0"/>
          </a:p>
          <a:p>
            <a:r>
              <a:rPr lang="en-US" sz="2800" dirty="0"/>
              <a:t>Practice Righteousness</a:t>
            </a:r>
          </a:p>
          <a:p>
            <a:endParaRPr lang="en-US" sz="2800" dirty="0"/>
          </a:p>
          <a:p>
            <a:r>
              <a:rPr lang="en-US" sz="2800" dirty="0"/>
              <a:t>Do Not Practice Sin</a:t>
            </a:r>
          </a:p>
          <a:p>
            <a:endParaRPr lang="en-US" sz="2800" dirty="0"/>
          </a:p>
          <a:p>
            <a:r>
              <a:rPr lang="en-US" sz="2800" dirty="0"/>
              <a:t>Love the Brethren</a:t>
            </a:r>
          </a:p>
        </p:txBody>
      </p:sp>
    </p:spTree>
    <p:extLst>
      <p:ext uri="{BB962C8B-B14F-4D97-AF65-F5344CB8AC3E}">
        <p14:creationId xmlns:p14="http://schemas.microsoft.com/office/powerpoint/2010/main" val="23802313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mph" presetSubtype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25"/>
                                  </p:iterate>
                                  <p:childTnLst>
                                    <p:set>
                                      <p:cBhvr override="childStyle">
                                        <p:cTn id="6" dur="indefinite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4B5078-7EBB-4126-9133-FE3DD154CA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Obey God’s Commands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1FAB01-2D31-49F0-9759-DF4E03D3F0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600" dirty="0"/>
              <a:t>Our walk and our talk must agree (1 Jn 2:3-6)</a:t>
            </a:r>
          </a:p>
          <a:p>
            <a:pPr lvl="1"/>
            <a:r>
              <a:rPr lang="en-US" sz="2400" dirty="0"/>
              <a:t>Our works will either deny that we know Him… (Titus 1:15-16)</a:t>
            </a:r>
          </a:p>
          <a:p>
            <a:pPr lvl="1"/>
            <a:r>
              <a:rPr lang="en-US" sz="2400" dirty="0"/>
              <a:t>… or confirm that we know Him (1 Jn 2:5)</a:t>
            </a:r>
          </a:p>
          <a:p>
            <a:endParaRPr lang="en-US" dirty="0"/>
          </a:p>
          <a:p>
            <a:r>
              <a:rPr lang="en-US" sz="2600" dirty="0"/>
              <a:t>If we obey God, we abide in Him (1 Jn 2:6, 3:24)</a:t>
            </a:r>
          </a:p>
          <a:p>
            <a:pPr lvl="1"/>
            <a:r>
              <a:rPr lang="en-US" sz="2400" dirty="0"/>
              <a:t>Abide: Greek, </a:t>
            </a:r>
            <a:r>
              <a:rPr lang="en-US" sz="2400" i="1" dirty="0" err="1"/>
              <a:t>meno</a:t>
            </a:r>
            <a:r>
              <a:rPr lang="en-US" sz="2400" dirty="0"/>
              <a:t> – to remain, in reference to a place; not to depart</a:t>
            </a:r>
          </a:p>
          <a:p>
            <a:pPr lvl="1"/>
            <a:endParaRPr lang="en-US" dirty="0"/>
          </a:p>
          <a:p>
            <a:r>
              <a:rPr lang="en-US" sz="2600" dirty="0"/>
              <a:t>Indication of our love for Him (1 Jn 2:5, 5:3; Jn 14:15)</a:t>
            </a:r>
          </a:p>
        </p:txBody>
      </p:sp>
    </p:spTree>
    <p:extLst>
      <p:ext uri="{BB962C8B-B14F-4D97-AF65-F5344CB8AC3E}">
        <p14:creationId xmlns:p14="http://schemas.microsoft.com/office/powerpoint/2010/main" val="41019509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9A65C0-824C-4A46-AFE9-ECA8020398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B18447-1A0D-4823-A721-F6540D8B0A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Obey God’s Commands</a:t>
            </a:r>
          </a:p>
          <a:p>
            <a:endParaRPr lang="en-US" sz="2800" dirty="0"/>
          </a:p>
          <a:p>
            <a:r>
              <a:rPr lang="en-US" sz="2800" dirty="0"/>
              <a:t>Practice Righteousness</a:t>
            </a:r>
          </a:p>
          <a:p>
            <a:endParaRPr lang="en-US" sz="2800" dirty="0"/>
          </a:p>
          <a:p>
            <a:r>
              <a:rPr lang="en-US" sz="2800" dirty="0"/>
              <a:t>Do Not Practice Sin</a:t>
            </a:r>
          </a:p>
          <a:p>
            <a:endParaRPr lang="en-US" sz="2800" dirty="0"/>
          </a:p>
          <a:p>
            <a:r>
              <a:rPr lang="en-US" sz="2800" dirty="0"/>
              <a:t>Love the Brethren</a:t>
            </a:r>
          </a:p>
        </p:txBody>
      </p:sp>
    </p:spTree>
    <p:extLst>
      <p:ext uri="{BB962C8B-B14F-4D97-AF65-F5344CB8AC3E}">
        <p14:creationId xmlns:p14="http://schemas.microsoft.com/office/powerpoint/2010/main" val="2530420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mph" presetSubtype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25"/>
                                  </p:iterate>
                                  <p:childTnLst>
                                    <p:set>
                                      <p:cBhvr override="childStyle">
                                        <p:cTn id="6" dur="indefinite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8BF724-5074-4EEA-8667-B5DA14206F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Practice Righteousness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CD25B4-263D-436B-A476-202E22435C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The world will try to deceive us (1 Jn 3:7)</a:t>
            </a:r>
          </a:p>
          <a:p>
            <a:endParaRPr lang="en-US" sz="2800" dirty="0"/>
          </a:p>
          <a:p>
            <a:r>
              <a:rPr lang="en-US" sz="2800" dirty="0"/>
              <a:t>Sets us apart from the world (1 Jn 3:10, Matt 7:21-23)</a:t>
            </a:r>
          </a:p>
          <a:p>
            <a:endParaRPr lang="en-US" sz="2800" dirty="0"/>
          </a:p>
          <a:p>
            <a:r>
              <a:rPr lang="en-US" sz="2800" dirty="0"/>
              <a:t>We have confidence that we are His children (1 Jn 2:28-29,  2 Tim 4:8)</a:t>
            </a:r>
          </a:p>
        </p:txBody>
      </p:sp>
    </p:spTree>
    <p:extLst>
      <p:ext uri="{BB962C8B-B14F-4D97-AF65-F5344CB8AC3E}">
        <p14:creationId xmlns:p14="http://schemas.microsoft.com/office/powerpoint/2010/main" val="4542542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9A65C0-824C-4A46-AFE9-ECA8020398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B18447-1A0D-4823-A721-F6540D8B0A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Obey God’s Commands</a:t>
            </a:r>
          </a:p>
          <a:p>
            <a:endParaRPr lang="en-US" sz="2800" dirty="0"/>
          </a:p>
          <a:p>
            <a:r>
              <a:rPr lang="en-US" sz="2800" dirty="0"/>
              <a:t>Practice Righteousness</a:t>
            </a:r>
          </a:p>
          <a:p>
            <a:endParaRPr lang="en-US" sz="2800" dirty="0"/>
          </a:p>
          <a:p>
            <a:r>
              <a:rPr lang="en-US" sz="2800" dirty="0"/>
              <a:t>Do Not Practice Sin</a:t>
            </a:r>
          </a:p>
          <a:p>
            <a:endParaRPr lang="en-US" sz="2800" dirty="0"/>
          </a:p>
          <a:p>
            <a:r>
              <a:rPr lang="en-US" sz="2800" dirty="0"/>
              <a:t>Love the Brethren</a:t>
            </a:r>
          </a:p>
        </p:txBody>
      </p:sp>
    </p:spTree>
    <p:extLst>
      <p:ext uri="{BB962C8B-B14F-4D97-AF65-F5344CB8AC3E}">
        <p14:creationId xmlns:p14="http://schemas.microsoft.com/office/powerpoint/2010/main" val="3689111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mph" presetSubtype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25"/>
                                  </p:iterate>
                                  <p:childTnLst>
                                    <p:set>
                                      <p:cBhvr override="childStyle">
                                        <p:cTn id="6" dur="indefinite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A350DD-0B08-483A-A572-9C69F7168C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Does Not Practice Sin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CC7C68-1B81-4E48-83F4-8720F547A7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We are called out of darkness </a:t>
            </a:r>
            <a:r>
              <a:rPr lang="en-US" sz="2600" dirty="0"/>
              <a:t>(1 Jn 1:5-6, 1 Pet 2:9, Col 3:5-9)</a:t>
            </a:r>
          </a:p>
          <a:p>
            <a:endParaRPr lang="en-US" sz="2800" dirty="0"/>
          </a:p>
          <a:p>
            <a:r>
              <a:rPr lang="en-US" sz="2800" dirty="0"/>
              <a:t>Children of God to not make sin a habit (1 Jn 3:6-9, 5:18)</a:t>
            </a:r>
          </a:p>
          <a:p>
            <a:endParaRPr lang="en-US" sz="2800" dirty="0"/>
          </a:p>
          <a:p>
            <a:r>
              <a:rPr lang="en-US" sz="2800" dirty="0"/>
              <a:t>We confess our sins (1 Jn 1:8-10, 2:1)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38437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9A65C0-824C-4A46-AFE9-ECA8020398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B18447-1A0D-4823-A721-F6540D8B0A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Obey God’s Commands</a:t>
            </a:r>
          </a:p>
          <a:p>
            <a:endParaRPr lang="en-US" sz="2800" dirty="0"/>
          </a:p>
          <a:p>
            <a:r>
              <a:rPr lang="en-US" sz="2800" dirty="0"/>
              <a:t>Practice Righteousness</a:t>
            </a:r>
          </a:p>
          <a:p>
            <a:endParaRPr lang="en-US" sz="2800" dirty="0"/>
          </a:p>
          <a:p>
            <a:r>
              <a:rPr lang="en-US" sz="2800" dirty="0"/>
              <a:t>Do Not Practice Sin</a:t>
            </a:r>
          </a:p>
          <a:p>
            <a:endParaRPr lang="en-US" sz="2800" dirty="0"/>
          </a:p>
          <a:p>
            <a:r>
              <a:rPr lang="en-US" sz="2800" dirty="0"/>
              <a:t>Love the Brethren</a:t>
            </a:r>
          </a:p>
        </p:txBody>
      </p:sp>
    </p:spTree>
    <p:extLst>
      <p:ext uri="{BB962C8B-B14F-4D97-AF65-F5344CB8AC3E}">
        <p14:creationId xmlns:p14="http://schemas.microsoft.com/office/powerpoint/2010/main" val="9541016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mph" presetSubtype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25"/>
                                  </p:iterate>
                                  <p:childTnLst>
                                    <p:set>
                                      <p:cBhvr override="childStyle">
                                        <p:cTn id="6" dur="indefinite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ood Type">
  <a:themeElements>
    <a:clrScheme name="Wood Type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Wood Type">
      <a:majorFont>
        <a:latin typeface="Rockwell Condensed" panose="02060603050405020104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 panose="02060603020205020403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Wood Type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TM03090434[[fn=Wood Type]]</Template>
  <TotalTime>1914</TotalTime>
  <Words>331</Words>
  <Application>Microsoft Office PowerPoint</Application>
  <PresentationFormat>Widescreen</PresentationFormat>
  <Paragraphs>62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Rockwell</vt:lpstr>
      <vt:lpstr>Rockwell Condensed</vt:lpstr>
      <vt:lpstr>Wingdings</vt:lpstr>
      <vt:lpstr>Wood Type</vt:lpstr>
      <vt:lpstr>…</vt:lpstr>
      <vt:lpstr>That you may know that you have eternal life…</vt:lpstr>
      <vt:lpstr>PowerPoint Presentation</vt:lpstr>
      <vt:lpstr>Obey God’s Commands</vt:lpstr>
      <vt:lpstr>PowerPoint Presentation</vt:lpstr>
      <vt:lpstr>Practice Righteousness</vt:lpstr>
      <vt:lpstr>PowerPoint Presentation</vt:lpstr>
      <vt:lpstr>Does Not Practice Sin</vt:lpstr>
      <vt:lpstr>PowerPoint Presentation</vt:lpstr>
      <vt:lpstr>Love the Brethren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That you may know that you have eternal life…</dc:title>
  <dc:creator>John Siota</dc:creator>
  <cp:lastModifiedBy>Eastside Enlightener</cp:lastModifiedBy>
  <cp:revision>65</cp:revision>
  <dcterms:created xsi:type="dcterms:W3CDTF">2018-07-07T15:00:38Z</dcterms:created>
  <dcterms:modified xsi:type="dcterms:W3CDTF">2018-09-30T15:13:53Z</dcterms:modified>
</cp:coreProperties>
</file>