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0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5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2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5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5/26/19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5/26/19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5/26/19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0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5/26/19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5/26/19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5/26/19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7F021-9C09-4770-BA54-51086B06CC5F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3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rchment, Dirty, Retro, Sooty, Antique, Paper">
            <a:extLst>
              <a:ext uri="{FF2B5EF4-FFF2-40B4-BE49-F238E27FC236}">
                <a16:creationId xmlns:a16="http://schemas.microsoft.com/office/drawing/2014/main" xmlns="" id="{700B33A3-78E4-478C-BCFA-623DA976D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2" b="13488"/>
          <a:stretch/>
        </p:blipFill>
        <p:spPr bwMode="auto">
          <a:xfrm>
            <a:off x="0" y="11"/>
            <a:ext cx="914400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6A7AB017-FE98-4765-8032-A99BE89B2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698" y="1193800"/>
            <a:ext cx="5520869" cy="4259962"/>
          </a:xfrm>
        </p:spPr>
        <p:txBody>
          <a:bodyPr anchor="t">
            <a:noAutofit/>
          </a:bodyPr>
          <a:lstStyle/>
          <a:p>
            <a:pPr algn="l"/>
            <a:r>
              <a:rPr lang="en-US" sz="9600" dirty="0">
                <a:latin typeface="Pristina" panose="03060402040406080204" pitchFamily="66" charset="0"/>
              </a:rPr>
              <a:t>Liberty in  Christ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4100514" y="1698901"/>
            <a:ext cx="5043488" cy="5156791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40118B-3AAF-42A4-8269-4F3B7461C5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4"/>
          <a:stretch/>
        </p:blipFill>
        <p:spPr>
          <a:xfrm>
            <a:off x="4230904" y="1831601"/>
            <a:ext cx="4913096" cy="5026399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03A6FC4A-1105-4B39-9F46-3508834DC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0596" y="5676900"/>
            <a:ext cx="3617912" cy="729135"/>
          </a:xfrm>
        </p:spPr>
        <p:txBody>
          <a:bodyPr anchor="b">
            <a:normAutofit fontScale="85000" lnSpcReduction="20000"/>
          </a:bodyPr>
          <a:lstStyle/>
          <a:p>
            <a:r>
              <a:rPr lang="en-US" sz="3200" dirty="0">
                <a:solidFill>
                  <a:schemeClr val="tx2">
                    <a:lumMod val="25000"/>
                  </a:schemeClr>
                </a:solidFill>
                <a:latin typeface="Pristina" panose="03060402040406080204" pitchFamily="66" charset="0"/>
              </a:rPr>
              <a:t>Applications from Galatians</a:t>
            </a:r>
          </a:p>
        </p:txBody>
      </p:sp>
    </p:spTree>
    <p:extLst>
      <p:ext uri="{BB962C8B-B14F-4D97-AF65-F5344CB8AC3E}">
        <p14:creationId xmlns:p14="http://schemas.microsoft.com/office/powerpoint/2010/main" val="3050390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corative, Decor, Paper, Parchment, Background, Leaves">
            <a:extLst>
              <a:ext uri="{FF2B5EF4-FFF2-40B4-BE49-F238E27FC236}">
                <a16:creationId xmlns:a16="http://schemas.microsoft.com/office/drawing/2014/main" xmlns="" id="{0EC7B3B2-D624-4A48-AC73-67DBF8B6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E62210DA-D2A4-44A3-9235-B653BFC4D0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Pristina" panose="03060402040406080204" pitchFamily="66" charset="0"/>
              </a:rPr>
              <a:t>Free To Evangelize</a:t>
            </a:r>
            <a:endParaRPr lang="en-US" dirty="0">
              <a:latin typeface="Pristina" panose="03060402040406080204" pitchFamily="66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5AB76973-0673-465D-A8B5-395B16B72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mr-IN" dirty="0"/>
              <a:t>…</a:t>
            </a:r>
            <a:r>
              <a:rPr lang="en-US" dirty="0"/>
              <a:t>God</a:t>
            </a:r>
            <a:r>
              <a:rPr lang="mr-IN" dirty="0" smtClean="0"/>
              <a:t>…</a:t>
            </a:r>
            <a:r>
              <a:rPr lang="en-US" u="sng" dirty="0" smtClean="0"/>
              <a:t>called </a:t>
            </a:r>
            <a:r>
              <a:rPr lang="en-US" u="sng" dirty="0"/>
              <a:t>me by his grace</a:t>
            </a:r>
            <a:r>
              <a:rPr lang="en-US" dirty="0"/>
              <a:t>, </a:t>
            </a:r>
            <a:r>
              <a:rPr lang="en-US" dirty="0" smtClean="0"/>
              <a:t>to </a:t>
            </a:r>
            <a:r>
              <a:rPr lang="en-US" dirty="0"/>
              <a:t>reveal his Son in me, </a:t>
            </a:r>
            <a:r>
              <a:rPr lang="en-US" u="sng" dirty="0"/>
              <a:t>that I might preach him among the heathen</a:t>
            </a:r>
            <a:r>
              <a:rPr lang="mr-IN" dirty="0"/>
              <a:t>…</a:t>
            </a:r>
            <a:r>
              <a:rPr lang="en-US" dirty="0"/>
              <a:t>”  (Galatians 1:15-16)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40118B-3AAF-42A4-8269-4F3B7461C59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7213600" y="5066214"/>
            <a:ext cx="1930400" cy="1791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96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1CE330-6051-4D33-A439-00DCCE61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4B1C9F-2601-49E7-A7BE-3496E5297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how Paul, and we, are: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Called by the grace of God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To teach </a:t>
            </a:r>
            <a:r>
              <a:rPr lang="en-US" dirty="0" smtClean="0"/>
              <a:t>others the Word of Life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40118B-3AAF-42A4-8269-4F3B7461C5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7213600" y="5066214"/>
            <a:ext cx="1930400" cy="1791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337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1CE330-6051-4D33-A439-00DCCE61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4B1C9F-2601-49E7-A7BE-3496E5297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6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berty in Christ graphics" id="{13DB9327-C985-47F9-BD9B-837307CD232E}" vid="{1151286D-AF60-4A6A-A6AD-C09BD683DE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62</Words>
  <Application>Microsoft Macintosh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Mangal</vt:lpstr>
      <vt:lpstr>Pristina</vt:lpstr>
      <vt:lpstr>Office Theme</vt:lpstr>
      <vt:lpstr>Liberty in  Christ</vt:lpstr>
      <vt:lpstr>Free To Evangelize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Eastside Enlightener</dc:creator>
  <cp:lastModifiedBy>Brent Siota</cp:lastModifiedBy>
  <cp:revision>12</cp:revision>
  <dcterms:created xsi:type="dcterms:W3CDTF">2019-04-10T18:37:48Z</dcterms:created>
  <dcterms:modified xsi:type="dcterms:W3CDTF">2019-05-26T18:56:07Z</dcterms:modified>
</cp:coreProperties>
</file>