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7" r:id="rId2"/>
    <p:sldId id="258" r:id="rId3"/>
    <p:sldId id="259" r:id="rId4"/>
    <p:sldId id="260" r:id="rId5"/>
    <p:sldId id="261" r:id="rId6"/>
    <p:sldId id="262" r:id="rId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1pPr>
    <a:lvl2pPr marL="0" marR="0" indent="3429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2pPr>
    <a:lvl3pPr marL="0" marR="0" indent="6858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3pPr>
    <a:lvl4pPr marL="0" marR="0" indent="10287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4pPr>
    <a:lvl5pPr marL="0" marR="0" indent="13716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5pPr>
    <a:lvl6pPr marL="0" marR="0" indent="17145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6pPr>
    <a:lvl7pPr marL="0" marR="0" indent="20574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7pPr>
    <a:lvl8pPr marL="0" marR="0" indent="24003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8pPr>
    <a:lvl9pPr marL="0" marR="0" indent="27432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a:tcStyle>
        <a:tcBdr/>
        <a:fill>
          <a:solidFill>
            <a:srgbClr val="CBCBCB">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a:ea typeface="Iowan Old Style"/>
          <a:cs typeface="Iowan Old Styl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DIN Alternate"/>
          <a:ea typeface="DIN Alternate"/>
          <a:cs typeface="DIN Alternat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a:ea typeface="Iowan Old Style"/>
          <a:cs typeface="Iowan Old Styl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a:tcStyle>
        <a:tcBdr/>
        <a:fill>
          <a:solidFill>
            <a:srgbClr val="CBCBCB">
              <a:alpha val="36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a:tcStyle>
        <a:tcBdr/>
        <a:fill>
          <a:solidFill>
            <a:srgbClr val="AEAEAE">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a:tcStyle>
        <a:tcBdr/>
        <a:fill>
          <a:solidFill>
            <a:srgbClr val="EDEEEE"/>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5" d="100"/>
          <a:sy n="35" d="100"/>
        </p:scale>
        <p:origin x="110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body" sz="quarter" idx="13"/>
          </p:nvPr>
        </p:nvSpPr>
        <p:spPr>
          <a:xfrm>
            <a:off x="571500" y="5588000"/>
            <a:ext cx="1187578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latin typeface="Helvetica"/>
                <a:ea typeface="Helvetica"/>
                <a:cs typeface="Helvetica"/>
                <a:sym typeface="Helvetica"/>
              </a:defRPr>
            </a:pPr>
            <a:endParaRPr/>
          </a:p>
        </p:txBody>
      </p:sp>
      <p:sp>
        <p:nvSpPr>
          <p:cNvPr id="12" name="Shape 12"/>
          <p:cNvSpPr txBox="1">
            <a:spLocks noGrp="1"/>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r>
              <a:t>Title Text</a:t>
            </a:r>
          </a:p>
        </p:txBody>
      </p:sp>
      <p:sp>
        <p:nvSpPr>
          <p:cNvPr id="13" name="Shape 13"/>
          <p:cNvSpPr txBox="1">
            <a:spLocks noGrp="1"/>
          </p:cNvSpPr>
          <p:nvPr>
            <p:ph type="body" sz="half" idx="1"/>
          </p:nvPr>
        </p:nvSpPr>
        <p:spPr>
          <a:xfrm>
            <a:off x="571500" y="5676900"/>
            <a:ext cx="11861800" cy="3263900"/>
          </a:xfrm>
          <a:prstGeom prst="rect">
            <a:avLst/>
          </a:prstGeom>
        </p:spPr>
        <p:txBody>
          <a:bodyPr/>
          <a:lstStyle>
            <a:lvl1pPr marL="0" indent="0" algn="ctr">
              <a:lnSpc>
                <a:spcPct val="70000"/>
              </a:lnSpc>
              <a:spcBef>
                <a:spcPts val="0"/>
              </a:spcBef>
              <a:buSzTx/>
              <a:buFontTx/>
              <a:buNone/>
              <a:defRPr sz="4800" i="1">
                <a:solidFill>
                  <a:srgbClr val="747676"/>
                </a:solidFill>
              </a:defRPr>
            </a:lvl1pPr>
            <a:lvl2pPr marL="0" indent="0" algn="ctr">
              <a:lnSpc>
                <a:spcPct val="70000"/>
              </a:lnSpc>
              <a:spcBef>
                <a:spcPts val="0"/>
              </a:spcBef>
              <a:buSzTx/>
              <a:buFontTx/>
              <a:buNone/>
              <a:defRPr sz="4800" i="1">
                <a:solidFill>
                  <a:srgbClr val="747676"/>
                </a:solidFill>
              </a:defRPr>
            </a:lvl2pPr>
            <a:lvl3pPr marL="0" indent="0" algn="ctr">
              <a:lnSpc>
                <a:spcPct val="70000"/>
              </a:lnSpc>
              <a:spcBef>
                <a:spcPts val="0"/>
              </a:spcBef>
              <a:buSzTx/>
              <a:buFontTx/>
              <a:buNone/>
              <a:defRPr sz="4800" i="1">
                <a:solidFill>
                  <a:srgbClr val="747676"/>
                </a:solidFill>
              </a:defRPr>
            </a:lvl3pPr>
            <a:lvl4pPr marL="0" indent="0" algn="ctr">
              <a:lnSpc>
                <a:spcPct val="70000"/>
              </a:lnSpc>
              <a:spcBef>
                <a:spcPts val="0"/>
              </a:spcBef>
              <a:buSzTx/>
              <a:buFontTx/>
              <a:buNone/>
              <a:defRPr sz="4800" i="1">
                <a:solidFill>
                  <a:srgbClr val="747676"/>
                </a:solidFill>
              </a:defRPr>
            </a:lvl4pPr>
            <a:lvl5pPr marL="0" indent="0" algn="ctr">
              <a:lnSpc>
                <a:spcPct val="70000"/>
              </a:lnSpc>
              <a:spcBef>
                <a:spcPts val="0"/>
              </a:spcBef>
              <a:buSzTx/>
              <a:buFontTx/>
              <a:buNone/>
              <a:defRPr sz="4800" i="1">
                <a:solidFill>
                  <a:srgbClr val="747676"/>
                </a:solidFill>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txBox="1">
            <a:spLocks noGrp="1"/>
          </p:cNvSpPr>
          <p:nvPr>
            <p:ph type="sldNum" sz="quarter" idx="2"/>
          </p:nvPr>
        </p:nvSpPr>
        <p:spPr>
          <a:xfrm>
            <a:off x="12088552" y="9189156"/>
            <a:ext cx="309365" cy="342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1" name="Shape 101"/>
          <p:cNvSpPr txBox="1"/>
          <p:nvPr/>
        </p:nvSpPr>
        <p:spPr>
          <a:xfrm>
            <a:off x="508000" y="1771650"/>
            <a:ext cx="1697832" cy="3175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0" b="1" i="0" spc="0">
                <a:solidFill>
                  <a:srgbClr val="E4E4E4"/>
                </a:solidFill>
                <a:latin typeface="Baskerville"/>
                <a:ea typeface="Baskerville"/>
                <a:cs typeface="Baskerville"/>
                <a:sym typeface="Baskerville"/>
              </a:defRPr>
            </a:lvl1pPr>
          </a:lstStyle>
          <a:p>
            <a:r>
              <a:t>“</a:t>
            </a:r>
          </a:p>
        </p:txBody>
      </p:sp>
      <p:sp>
        <p:nvSpPr>
          <p:cNvPr id="102" name="Shape 102"/>
          <p:cNvSpPr txBox="1">
            <a:spLocks noGrp="1"/>
          </p:cNvSpPr>
          <p:nvPr>
            <p:ph type="body" sz="quarter" idx="13"/>
          </p:nvPr>
        </p:nvSpPr>
        <p:spPr>
          <a:xfrm>
            <a:off x="1943100" y="3870536"/>
            <a:ext cx="10490200" cy="939801"/>
          </a:xfrm>
          <a:prstGeom prst="rect">
            <a:avLst/>
          </a:prstGeom>
        </p:spPr>
        <p:txBody>
          <a:bodyPr>
            <a:spAutoFit/>
          </a:bodyPr>
          <a:lstStyle>
            <a:lvl1pPr marL="0" indent="0">
              <a:spcBef>
                <a:spcPts val="1600"/>
              </a:spcBef>
              <a:buSzTx/>
              <a:buFontTx/>
              <a:buNone/>
              <a:defRPr sz="4800">
                <a:solidFill>
                  <a:srgbClr val="747676"/>
                </a:solidFill>
              </a:defRPr>
            </a:lvl1pPr>
          </a:lstStyle>
          <a:p>
            <a:r>
              <a:t>Type a quote here.</a:t>
            </a:r>
          </a:p>
        </p:txBody>
      </p:sp>
      <p:sp>
        <p:nvSpPr>
          <p:cNvPr id="103" name="Shape 103"/>
          <p:cNvSpPr txBox="1">
            <a:spLocks noGrp="1"/>
          </p:cNvSpPr>
          <p:nvPr>
            <p:ph type="body" sz="quarter" idx="14"/>
          </p:nvPr>
        </p:nvSpPr>
        <p:spPr>
          <a:xfrm>
            <a:off x="1943100" y="7772400"/>
            <a:ext cx="10490200" cy="939800"/>
          </a:xfrm>
          <a:prstGeom prst="rect">
            <a:avLst/>
          </a:prstGeom>
        </p:spPr>
        <p:txBody>
          <a:bodyPr>
            <a:spAutoFit/>
          </a:bodyPr>
          <a:lstStyle>
            <a:lvl1pPr marL="0" indent="0" algn="r">
              <a:lnSpc>
                <a:spcPct val="70000"/>
              </a:lnSpc>
              <a:spcBef>
                <a:spcPts val="1600"/>
              </a:spcBef>
              <a:buSzTx/>
              <a:buFontTx/>
              <a:buNone/>
              <a:defRPr sz="4800" i="1">
                <a:solidFill>
                  <a:srgbClr val="6B6D6D"/>
                </a:solidFill>
              </a:defRPr>
            </a:lvl1pPr>
          </a:lstStyle>
          <a:p>
            <a:r>
              <a:t>-Johnny Appleseed</a:t>
            </a:r>
          </a:p>
        </p:txBody>
      </p:sp>
      <p:sp>
        <p:nvSpPr>
          <p:cNvPr id="104" name="Shape 104"/>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1" name="Shape 111"/>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112" name="Shape 112"/>
          <p:cNvSpPr txBox="1">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1" name="Shape 21"/>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22" name="Shape 22"/>
          <p:cNvSpPr>
            <a:spLocks noGrp="1"/>
          </p:cNvSpPr>
          <p:nvPr>
            <p:ph type="body" sz="half" idx="14"/>
          </p:nvPr>
        </p:nvSpPr>
        <p:spPr>
          <a:xfrm>
            <a:off x="0" y="5422900"/>
            <a:ext cx="13004800" cy="3606800"/>
          </a:xfrm>
          <a:prstGeom prst="rect">
            <a:avLst/>
          </a:prstGeom>
          <a:solidFill>
            <a:srgbClr val="FFFFFF"/>
          </a:solidFill>
        </p:spPr>
        <p:txBody>
          <a:bodyPr anchor="ctr">
            <a:noAutofit/>
          </a:bodyPr>
          <a:lstStyle/>
          <a:p>
            <a:pPr marL="0" indent="0" algn="ctr">
              <a:spcBef>
                <a:spcPts val="0"/>
              </a:spcBef>
              <a:buSzTx/>
              <a:buFontTx/>
              <a:buNone/>
              <a:defRPr sz="2400">
                <a:solidFill>
                  <a:srgbClr val="5C5C5C"/>
                </a:solidFill>
                <a:latin typeface="DIN Alternate"/>
                <a:ea typeface="DIN Alternate"/>
                <a:cs typeface="DIN Alternate"/>
                <a:sym typeface="DIN Alternate"/>
              </a:defRPr>
            </a:pPr>
            <a:endParaRPr/>
          </a:p>
        </p:txBody>
      </p:sp>
      <p:sp>
        <p:nvSpPr>
          <p:cNvPr id="23" name="Shape 23"/>
          <p:cNvSpPr>
            <a:spLocks noGrp="1"/>
          </p:cNvSpPr>
          <p:nvPr>
            <p:ph type="body" sz="quarter" idx="15"/>
          </p:nvPr>
        </p:nvSpPr>
        <p:spPr>
          <a:xfrm flipV="1">
            <a:off x="571500" y="7619996"/>
            <a:ext cx="11874500" cy="4"/>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latin typeface="Helvetica"/>
                <a:ea typeface="Helvetica"/>
                <a:cs typeface="Helvetica"/>
                <a:sym typeface="Helvetica"/>
              </a:defRPr>
            </a:pPr>
            <a:endParaRPr/>
          </a:p>
        </p:txBody>
      </p:sp>
      <p:sp>
        <p:nvSpPr>
          <p:cNvPr id="24" name="Shape 24"/>
          <p:cNvSpPr txBox="1">
            <a:spLocks noGrp="1"/>
          </p:cNvSpPr>
          <p:nvPr>
            <p:ph type="title"/>
          </p:nvPr>
        </p:nvSpPr>
        <p:spPr>
          <a:xfrm>
            <a:off x="571500" y="5562600"/>
            <a:ext cx="11861800" cy="2209800"/>
          </a:xfrm>
          <a:prstGeom prst="rect">
            <a:avLst/>
          </a:prstGeom>
        </p:spPr>
        <p:txBody>
          <a:bodyPr anchor="b"/>
          <a:lstStyle>
            <a:lvl1pPr algn="r">
              <a:lnSpc>
                <a:spcPct val="80000"/>
              </a:lnSpc>
              <a:spcBef>
                <a:spcPts val="0"/>
              </a:spcBef>
              <a:defRPr sz="12100">
                <a:solidFill>
                  <a:srgbClr val="5C5C5C"/>
                </a:solidFill>
              </a:defRPr>
            </a:lvl1pPr>
          </a:lstStyle>
          <a:p>
            <a:r>
              <a:t>Title Text</a:t>
            </a:r>
          </a:p>
        </p:txBody>
      </p:sp>
      <p:sp>
        <p:nvSpPr>
          <p:cNvPr id="25" name="Shape 25"/>
          <p:cNvSpPr txBox="1">
            <a:spLocks noGrp="1"/>
          </p:cNvSpPr>
          <p:nvPr>
            <p:ph type="body" sz="quarter" idx="1"/>
          </p:nvPr>
        </p:nvSpPr>
        <p:spPr>
          <a:xfrm>
            <a:off x="571500" y="7670800"/>
            <a:ext cx="11861800" cy="1231900"/>
          </a:xfrm>
          <a:prstGeom prst="rect">
            <a:avLst/>
          </a:prstGeom>
        </p:spPr>
        <p:txBody>
          <a:bodyPr/>
          <a:lstStyle>
            <a:lvl1pPr marL="0" indent="0" algn="r">
              <a:lnSpc>
                <a:spcPct val="70000"/>
              </a:lnSpc>
              <a:buSzTx/>
              <a:buFontTx/>
              <a:buNone/>
              <a:defRPr sz="4800" i="1">
                <a:solidFill>
                  <a:srgbClr val="747676"/>
                </a:solidFill>
              </a:defRPr>
            </a:lvl1pPr>
            <a:lvl2pPr marL="0" indent="0" algn="r">
              <a:lnSpc>
                <a:spcPct val="70000"/>
              </a:lnSpc>
              <a:buSzTx/>
              <a:buFontTx/>
              <a:buNone/>
              <a:defRPr sz="4800" i="1">
                <a:solidFill>
                  <a:srgbClr val="747676"/>
                </a:solidFill>
              </a:defRPr>
            </a:lvl2pPr>
            <a:lvl3pPr marL="0" indent="0" algn="r">
              <a:lnSpc>
                <a:spcPct val="70000"/>
              </a:lnSpc>
              <a:buSzTx/>
              <a:buFontTx/>
              <a:buNone/>
              <a:defRPr sz="4800" i="1">
                <a:solidFill>
                  <a:srgbClr val="747676"/>
                </a:solidFill>
              </a:defRPr>
            </a:lvl3pPr>
            <a:lvl4pPr marL="0" indent="0" algn="r">
              <a:lnSpc>
                <a:spcPct val="70000"/>
              </a:lnSpc>
              <a:buSzTx/>
              <a:buFontTx/>
              <a:buNone/>
              <a:defRPr sz="4800" i="1">
                <a:solidFill>
                  <a:srgbClr val="747676"/>
                </a:solidFill>
              </a:defRPr>
            </a:lvl4pPr>
            <a:lvl5pPr marL="0" indent="0" algn="r">
              <a:lnSpc>
                <a:spcPct val="70000"/>
              </a:lnSpc>
              <a:buSzTx/>
              <a:buFontTx/>
              <a:buNone/>
              <a:defRPr sz="4800" i="1">
                <a:solidFill>
                  <a:srgbClr val="747676"/>
                </a:solidFill>
              </a:defRPr>
            </a:lvl5pPr>
          </a:lstStyle>
          <a:p>
            <a:r>
              <a:t>Body Level One</a:t>
            </a:r>
          </a:p>
          <a:p>
            <a:pPr lvl="1"/>
            <a:r>
              <a:t>Body Level Two</a:t>
            </a:r>
          </a:p>
          <a:p>
            <a:pPr lvl="2"/>
            <a:r>
              <a:t>Body Level Three</a:t>
            </a:r>
          </a:p>
          <a:p>
            <a:pPr lvl="3"/>
            <a:r>
              <a:t>Body Level Four</a:t>
            </a:r>
          </a:p>
          <a:p>
            <a:pPr lvl="4"/>
            <a:r>
              <a:t>Body Level Five</a:t>
            </a:r>
          </a:p>
        </p:txBody>
      </p:sp>
      <p:sp>
        <p:nvSpPr>
          <p:cNvPr id="26" name="Shape 26"/>
          <p:cNvSpPr txBox="1">
            <a:spLocks noGrp="1"/>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3" name="Shape 33"/>
          <p:cNvSpPr txBox="1">
            <a:spLocks noGrp="1"/>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r>
              <a:t>Title Text</a:t>
            </a:r>
          </a:p>
        </p:txBody>
      </p:sp>
      <p:sp>
        <p:nvSpPr>
          <p:cNvPr id="34" name="Shape 34"/>
          <p:cNvSpPr txBox="1">
            <a:spLocks noGrp="1"/>
          </p:cNvSpPr>
          <p:nvPr>
            <p:ph type="sldNum" sz="quarter" idx="2"/>
          </p:nvPr>
        </p:nvSpPr>
        <p:spPr>
          <a:xfrm>
            <a:off x="12083465" y="9189156"/>
            <a:ext cx="309365" cy="342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1" name="Shape 41"/>
          <p:cNvSpPr>
            <a:spLocks noGrp="1"/>
          </p:cNvSpPr>
          <p:nvPr>
            <p:ph type="pic" idx="13"/>
          </p:nvPr>
        </p:nvSpPr>
        <p:spPr>
          <a:xfrm>
            <a:off x="7531100" y="0"/>
            <a:ext cx="5473700" cy="9753600"/>
          </a:xfrm>
          <a:prstGeom prst="rect">
            <a:avLst/>
          </a:prstGeom>
        </p:spPr>
        <p:txBody>
          <a:bodyPr lIns="91439" tIns="45719" rIns="91439" bIns="45719">
            <a:noAutofit/>
          </a:bodyPr>
          <a:lstStyle/>
          <a:p>
            <a:endParaRPr/>
          </a:p>
        </p:txBody>
      </p:sp>
      <p:sp>
        <p:nvSpPr>
          <p:cNvPr id="42" name="Shape 42"/>
          <p:cNvSpPr>
            <a:spLocks noGrp="1"/>
          </p:cNvSpPr>
          <p:nvPr>
            <p:ph type="body" sz="quarter" idx="14"/>
          </p:nvPr>
        </p:nvSpPr>
        <p:spPr>
          <a:xfrm flipV="1">
            <a:off x="571500" y="7619998"/>
            <a:ext cx="645160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latin typeface="Helvetica"/>
                <a:ea typeface="Helvetica"/>
                <a:cs typeface="Helvetica"/>
                <a:sym typeface="Helvetica"/>
              </a:defRPr>
            </a:pPr>
            <a:endParaRPr/>
          </a:p>
        </p:txBody>
      </p:sp>
      <p:sp>
        <p:nvSpPr>
          <p:cNvPr id="43" name="Shape 43"/>
          <p:cNvSpPr txBox="1">
            <a:spLocks noGrp="1"/>
          </p:cNvSpPr>
          <p:nvPr>
            <p:ph type="title"/>
          </p:nvPr>
        </p:nvSpPr>
        <p:spPr>
          <a:xfrm>
            <a:off x="571500" y="571500"/>
            <a:ext cx="6451600" cy="7213600"/>
          </a:xfrm>
          <a:prstGeom prst="rect">
            <a:avLst/>
          </a:prstGeom>
        </p:spPr>
        <p:txBody>
          <a:bodyPr anchor="b"/>
          <a:lstStyle>
            <a:lvl1pPr algn="r">
              <a:lnSpc>
                <a:spcPct val="80000"/>
              </a:lnSpc>
              <a:spcBef>
                <a:spcPts val="0"/>
              </a:spcBef>
              <a:defRPr sz="12100">
                <a:solidFill>
                  <a:srgbClr val="5C5C5C"/>
                </a:solidFill>
              </a:defRPr>
            </a:lvl1pPr>
          </a:lstStyle>
          <a:p>
            <a:r>
              <a:t>Title Text</a:t>
            </a:r>
          </a:p>
        </p:txBody>
      </p:sp>
      <p:sp>
        <p:nvSpPr>
          <p:cNvPr id="44" name="Shape 44"/>
          <p:cNvSpPr txBox="1">
            <a:spLocks noGrp="1"/>
          </p:cNvSpPr>
          <p:nvPr>
            <p:ph type="body" sz="quarter" idx="1"/>
          </p:nvPr>
        </p:nvSpPr>
        <p:spPr>
          <a:xfrm>
            <a:off x="571500" y="7670800"/>
            <a:ext cx="6451600" cy="1358900"/>
          </a:xfrm>
          <a:prstGeom prst="rect">
            <a:avLst/>
          </a:prstGeom>
        </p:spPr>
        <p:txBody>
          <a:bodyPr/>
          <a:lstStyle>
            <a:lvl1pPr marL="0" indent="0" algn="r">
              <a:lnSpc>
                <a:spcPct val="70000"/>
              </a:lnSpc>
              <a:buSzTx/>
              <a:buFontTx/>
              <a:buNone/>
              <a:defRPr sz="4800" i="1">
                <a:solidFill>
                  <a:srgbClr val="747676"/>
                </a:solidFill>
              </a:defRPr>
            </a:lvl1pPr>
            <a:lvl2pPr marL="0" indent="0" algn="r">
              <a:lnSpc>
                <a:spcPct val="70000"/>
              </a:lnSpc>
              <a:buSzTx/>
              <a:buFontTx/>
              <a:buNone/>
              <a:defRPr sz="4800" i="1">
                <a:solidFill>
                  <a:srgbClr val="747676"/>
                </a:solidFill>
              </a:defRPr>
            </a:lvl2pPr>
            <a:lvl3pPr marL="0" indent="0" algn="r">
              <a:lnSpc>
                <a:spcPct val="70000"/>
              </a:lnSpc>
              <a:buSzTx/>
              <a:buFontTx/>
              <a:buNone/>
              <a:defRPr sz="4800" i="1">
                <a:solidFill>
                  <a:srgbClr val="747676"/>
                </a:solidFill>
              </a:defRPr>
            </a:lvl3pPr>
            <a:lvl4pPr marL="0" indent="0" algn="r">
              <a:lnSpc>
                <a:spcPct val="70000"/>
              </a:lnSpc>
              <a:buSzTx/>
              <a:buFontTx/>
              <a:buNone/>
              <a:defRPr sz="4800" i="1">
                <a:solidFill>
                  <a:srgbClr val="747676"/>
                </a:solidFill>
              </a:defRPr>
            </a:lvl4pPr>
            <a:lvl5pPr marL="0" indent="0" algn="r">
              <a:lnSpc>
                <a:spcPct val="70000"/>
              </a:lnSpc>
              <a:buSzTx/>
              <a:buFontTx/>
              <a:buNone/>
              <a:defRPr sz="4800" i="1">
                <a:solidFill>
                  <a:srgbClr val="747676"/>
                </a:solidFill>
              </a:defRPr>
            </a:lvl5pPr>
          </a:lstStyle>
          <a:p>
            <a:r>
              <a:t>Body Level One</a:t>
            </a:r>
          </a:p>
          <a:p>
            <a:pPr lvl="1"/>
            <a:r>
              <a:t>Body Level Two</a:t>
            </a:r>
          </a:p>
          <a:p>
            <a:pPr lvl="2"/>
            <a:r>
              <a:t>Body Level Three</a:t>
            </a:r>
          </a:p>
          <a:p>
            <a:pPr lvl="3"/>
            <a:r>
              <a:t>Body Level Four</a:t>
            </a:r>
          </a:p>
          <a:p>
            <a:pPr lvl="4"/>
            <a:r>
              <a:t>Body Level Five</a:t>
            </a:r>
          </a:p>
        </p:txBody>
      </p:sp>
      <p:sp>
        <p:nvSpPr>
          <p:cNvPr id="45" name="Shape 45"/>
          <p:cNvSpPr txBox="1">
            <a:spLocks noGrp="1"/>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Shape 52"/>
          <p:cNvSpPr>
            <a:spLocks noGrp="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latin typeface="Helvetica"/>
                <a:ea typeface="Helvetica"/>
                <a:cs typeface="Helvetica"/>
                <a:sym typeface="Helvetica"/>
              </a:defRPr>
            </a:pPr>
            <a:endParaRPr/>
          </a:p>
        </p:txBody>
      </p:sp>
      <p:sp>
        <p:nvSpPr>
          <p:cNvPr id="53" name="Shape 53"/>
          <p:cNvSpPr txBox="1">
            <a:spLocks noGrp="1"/>
          </p:cNvSpPr>
          <p:nvPr>
            <p:ph type="title"/>
          </p:nvPr>
        </p:nvSpPr>
        <p:spPr>
          <a:prstGeom prst="rect">
            <a:avLst/>
          </a:prstGeom>
        </p:spPr>
        <p:txBody>
          <a:bodyPr/>
          <a:lstStyle/>
          <a:p>
            <a:r>
              <a:t>Title Text</a:t>
            </a:r>
          </a:p>
        </p:txBody>
      </p:sp>
      <p:sp>
        <p:nvSpPr>
          <p:cNvPr id="54" name="Shape 54"/>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1" name="Shape 61"/>
          <p:cNvSpPr>
            <a:spLocks noGrp="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latin typeface="Helvetica"/>
                <a:ea typeface="Helvetica"/>
                <a:cs typeface="Helvetica"/>
                <a:sym typeface="Helvetica"/>
              </a:defRPr>
            </a:pPr>
            <a:endParaRPr/>
          </a:p>
        </p:txBody>
      </p:sp>
      <p:sp>
        <p:nvSpPr>
          <p:cNvPr id="62" name="Shape 62"/>
          <p:cNvSpPr txBox="1">
            <a:spLocks noGrp="1"/>
          </p:cNvSpPr>
          <p:nvPr>
            <p:ph type="title"/>
          </p:nvPr>
        </p:nvSpPr>
        <p:spPr>
          <a:prstGeom prst="rect">
            <a:avLst/>
          </a:prstGeom>
        </p:spPr>
        <p:txBody>
          <a:bodyPr/>
          <a:lstStyle/>
          <a:p>
            <a:r>
              <a:t>Title Text</a:t>
            </a:r>
          </a:p>
        </p:txBody>
      </p:sp>
      <p:sp>
        <p:nvSpPr>
          <p:cNvPr id="63" name="Shape 63"/>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4" name="Shape 64"/>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1" name="Shape 71"/>
          <p:cNvSpPr>
            <a:spLocks noGrp="1"/>
          </p:cNvSpPr>
          <p:nvPr>
            <p:ph type="pic" idx="13"/>
          </p:nvPr>
        </p:nvSpPr>
        <p:spPr>
          <a:xfrm>
            <a:off x="0" y="0"/>
            <a:ext cx="6438900" cy="9753600"/>
          </a:xfrm>
          <a:prstGeom prst="rect">
            <a:avLst/>
          </a:prstGeom>
        </p:spPr>
        <p:txBody>
          <a:bodyPr lIns="91439" tIns="45719" rIns="91439" bIns="45719">
            <a:noAutofit/>
          </a:bodyPr>
          <a:lstStyle/>
          <a:p>
            <a:endParaRPr/>
          </a:p>
        </p:txBody>
      </p:sp>
      <p:sp>
        <p:nvSpPr>
          <p:cNvPr id="72" name="Shape 72"/>
          <p:cNvSpPr>
            <a:spLocks noGrp="1"/>
          </p:cNvSpPr>
          <p:nvPr>
            <p:ph type="body" sz="quarter" idx="14"/>
          </p:nvPr>
        </p:nvSpPr>
        <p:spPr>
          <a:xfrm>
            <a:off x="7023100" y="1574800"/>
            <a:ext cx="53975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latin typeface="Helvetica"/>
                <a:ea typeface="Helvetica"/>
                <a:cs typeface="Helvetica"/>
                <a:sym typeface="Helvetica"/>
              </a:defRPr>
            </a:pPr>
            <a:endParaRPr/>
          </a:p>
        </p:txBody>
      </p:sp>
      <p:sp>
        <p:nvSpPr>
          <p:cNvPr id="73" name="Shape 73"/>
          <p:cNvSpPr txBox="1">
            <a:spLocks noGrp="1"/>
          </p:cNvSpPr>
          <p:nvPr>
            <p:ph type="title"/>
          </p:nvPr>
        </p:nvSpPr>
        <p:spPr>
          <a:xfrm>
            <a:off x="7023100" y="723900"/>
            <a:ext cx="5397500" cy="723900"/>
          </a:xfrm>
          <a:prstGeom prst="rect">
            <a:avLst/>
          </a:prstGeom>
        </p:spPr>
        <p:txBody>
          <a:bodyPr/>
          <a:lstStyle/>
          <a:p>
            <a:r>
              <a:t>Title Text</a:t>
            </a:r>
          </a:p>
        </p:txBody>
      </p:sp>
      <p:sp>
        <p:nvSpPr>
          <p:cNvPr id="74" name="Shape 74"/>
          <p:cNvSpPr txBox="1">
            <a:spLocks noGrp="1"/>
          </p:cNvSpPr>
          <p:nvPr>
            <p:ph type="body" sz="half" idx="1"/>
          </p:nvPr>
        </p:nvSpPr>
        <p:spPr>
          <a:xfrm>
            <a:off x="7023100" y="1803400"/>
            <a:ext cx="5397500" cy="7226300"/>
          </a:xfrm>
          <a:prstGeom prst="rect">
            <a:avLst/>
          </a:prstGeom>
        </p:spPr>
        <p:txBody>
          <a:bodyPr/>
          <a:lstStyle>
            <a:lvl1pPr marL="406400" indent="-406400">
              <a:spcBef>
                <a:spcPts val="1800"/>
              </a:spcBef>
              <a:defRPr>
                <a:solidFill>
                  <a:srgbClr val="5C5C5C"/>
                </a:solidFill>
              </a:defRPr>
            </a:lvl1pPr>
            <a:lvl2pPr marL="812800" indent="-406400">
              <a:spcBef>
                <a:spcPts val="1800"/>
              </a:spcBef>
              <a:defRPr>
                <a:solidFill>
                  <a:srgbClr val="5C5C5C"/>
                </a:solidFill>
              </a:defRPr>
            </a:lvl2pPr>
            <a:lvl3pPr marL="1219200" indent="-406400">
              <a:spcBef>
                <a:spcPts val="1800"/>
              </a:spcBef>
              <a:defRPr>
                <a:solidFill>
                  <a:srgbClr val="5C5C5C"/>
                </a:solidFill>
              </a:defRPr>
            </a:lvl3pPr>
            <a:lvl4pPr marL="1625600" indent="-406400">
              <a:spcBef>
                <a:spcPts val="1800"/>
              </a:spcBef>
              <a:defRPr>
                <a:solidFill>
                  <a:srgbClr val="5C5C5C"/>
                </a:solidFill>
              </a:defRPr>
            </a:lvl4pPr>
            <a:lvl5pPr marL="2032000" indent="-406400">
              <a:spcBef>
                <a:spcPts val="1800"/>
              </a:spcBef>
              <a:defRPr>
                <a:solidFill>
                  <a:srgbClr val="5C5C5C"/>
                </a:solidFill>
              </a:defRPr>
            </a:lvl5pPr>
          </a:lstStyle>
          <a:p>
            <a:r>
              <a:t>Body Level One</a:t>
            </a:r>
          </a:p>
          <a:p>
            <a:pPr lvl="1"/>
            <a:r>
              <a:t>Body Level Two</a:t>
            </a:r>
          </a:p>
          <a:p>
            <a:pPr lvl="2"/>
            <a:r>
              <a:t>Body Level Three</a:t>
            </a:r>
          </a:p>
          <a:p>
            <a:pPr lvl="3"/>
            <a:r>
              <a:t>Body Level Four</a:t>
            </a:r>
          </a:p>
          <a:p>
            <a:pPr lvl="4"/>
            <a:r>
              <a:t>Body Level Five</a:t>
            </a:r>
          </a:p>
        </p:txBody>
      </p:sp>
      <p:sp>
        <p:nvSpPr>
          <p:cNvPr id="75" name="Shape 75"/>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2" name="Shape 82"/>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3" name="Shape 83"/>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0" name="Shape 90"/>
          <p:cNvSpPr>
            <a:spLocks noGrp="1"/>
          </p:cNvSpPr>
          <p:nvPr>
            <p:ph type="pic" idx="13"/>
          </p:nvPr>
        </p:nvSpPr>
        <p:spPr>
          <a:xfrm>
            <a:off x="571500" y="571500"/>
            <a:ext cx="7429500" cy="7315200"/>
          </a:xfrm>
          <a:prstGeom prst="rect">
            <a:avLst/>
          </a:prstGeom>
        </p:spPr>
        <p:txBody>
          <a:bodyPr lIns="91439" tIns="45719" rIns="91439" bIns="45719">
            <a:noAutofit/>
          </a:bodyPr>
          <a:lstStyle/>
          <a:p>
            <a:endParaRPr/>
          </a:p>
        </p:txBody>
      </p:sp>
      <p:sp>
        <p:nvSpPr>
          <p:cNvPr id="91" name="Shape 91"/>
          <p:cNvSpPr>
            <a:spLocks noGrp="1"/>
          </p:cNvSpPr>
          <p:nvPr>
            <p:ph type="pic" sz="quarter" idx="14"/>
          </p:nvPr>
        </p:nvSpPr>
        <p:spPr>
          <a:xfrm>
            <a:off x="8128000" y="571500"/>
            <a:ext cx="4305300" cy="3594100"/>
          </a:xfrm>
          <a:prstGeom prst="rect">
            <a:avLst/>
          </a:prstGeom>
        </p:spPr>
        <p:txBody>
          <a:bodyPr lIns="91439" tIns="45719" rIns="91439" bIns="45719">
            <a:noAutofit/>
          </a:bodyPr>
          <a:lstStyle/>
          <a:p>
            <a:endParaRPr/>
          </a:p>
        </p:txBody>
      </p:sp>
      <p:sp>
        <p:nvSpPr>
          <p:cNvPr id="92" name="Shape 92"/>
          <p:cNvSpPr>
            <a:spLocks noGrp="1"/>
          </p:cNvSpPr>
          <p:nvPr>
            <p:ph type="pic" sz="quarter" idx="15"/>
          </p:nvPr>
        </p:nvSpPr>
        <p:spPr>
          <a:xfrm>
            <a:off x="8128000" y="4292600"/>
            <a:ext cx="4305300" cy="3594100"/>
          </a:xfrm>
          <a:prstGeom prst="rect">
            <a:avLst/>
          </a:prstGeom>
        </p:spPr>
        <p:txBody>
          <a:bodyPr lIns="91439" tIns="45719" rIns="91439" bIns="45719">
            <a:noAutofit/>
          </a:bodyPr>
          <a:lstStyle/>
          <a:p>
            <a:endParaRPr/>
          </a:p>
        </p:txBody>
      </p:sp>
      <p:sp>
        <p:nvSpPr>
          <p:cNvPr id="93" name="Shape 93"/>
          <p:cNvSpPr txBox="1">
            <a:spLocks noGrp="1"/>
          </p:cNvSpPr>
          <p:nvPr>
            <p:ph type="body" sz="quarter" idx="1"/>
          </p:nvPr>
        </p:nvSpPr>
        <p:spPr>
          <a:xfrm>
            <a:off x="571500" y="8051800"/>
            <a:ext cx="11861800" cy="1333500"/>
          </a:xfrm>
          <a:prstGeom prst="rect">
            <a:avLst/>
          </a:prstGeom>
        </p:spPr>
        <p:txBody>
          <a:bodyPr/>
          <a:lstStyle>
            <a:lvl1pPr marL="0" indent="0">
              <a:spcBef>
                <a:spcPts val="1400"/>
              </a:spcBef>
              <a:buSzTx/>
              <a:buFontTx/>
              <a:buNone/>
              <a:defRPr i="1" spc="28">
                <a:solidFill>
                  <a:srgbClr val="5C5C5C"/>
                </a:solidFill>
              </a:defRPr>
            </a:lvl1pPr>
            <a:lvl2pPr marL="0" indent="0">
              <a:spcBef>
                <a:spcPts val="1400"/>
              </a:spcBef>
              <a:buSzTx/>
              <a:buFontTx/>
              <a:buNone/>
              <a:defRPr i="1" spc="28">
                <a:solidFill>
                  <a:srgbClr val="5C5C5C"/>
                </a:solidFill>
              </a:defRPr>
            </a:lvl2pPr>
            <a:lvl3pPr marL="0" indent="0">
              <a:spcBef>
                <a:spcPts val="1400"/>
              </a:spcBef>
              <a:buSzTx/>
              <a:buFontTx/>
              <a:buNone/>
              <a:defRPr i="1" spc="28">
                <a:solidFill>
                  <a:srgbClr val="5C5C5C"/>
                </a:solidFill>
              </a:defRPr>
            </a:lvl3pPr>
            <a:lvl4pPr marL="0" indent="0">
              <a:spcBef>
                <a:spcPts val="1400"/>
              </a:spcBef>
              <a:buSzTx/>
              <a:buFontTx/>
              <a:buNone/>
              <a:defRPr i="1" spc="28">
                <a:solidFill>
                  <a:srgbClr val="5C5C5C"/>
                </a:solidFill>
              </a:defRPr>
            </a:lvl4pPr>
            <a:lvl5pPr marL="0" indent="0">
              <a:spcBef>
                <a:spcPts val="1400"/>
              </a:spcBef>
              <a:buSzTx/>
              <a:buFontTx/>
              <a:buNone/>
              <a:defRPr i="1" spc="28">
                <a:solidFill>
                  <a:srgbClr val="5C5C5C"/>
                </a:solidFill>
              </a:defRPr>
            </a:lvl5pPr>
          </a:lstStyle>
          <a:p>
            <a:r>
              <a:t>Body Level One</a:t>
            </a:r>
          </a:p>
          <a:p>
            <a:pPr lvl="1"/>
            <a:r>
              <a:t>Body Level Two</a:t>
            </a:r>
          </a:p>
          <a:p>
            <a:pPr lvl="2"/>
            <a:r>
              <a:t>Body Level Three</a:t>
            </a:r>
          </a:p>
          <a:p>
            <a:pPr lvl="3"/>
            <a:r>
              <a:t>Body Level Four</a:t>
            </a:r>
          </a:p>
          <a:p>
            <a:pPr lvl="4"/>
            <a:r>
              <a:t>Body Level Five</a:t>
            </a:r>
          </a:p>
        </p:txBody>
      </p:sp>
      <p:sp>
        <p:nvSpPr>
          <p:cNvPr id="94" name="Shape 94"/>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txBox="1">
            <a:spLocks noGrp="1"/>
          </p:cNvSpPr>
          <p:nvPr>
            <p:ph type="title"/>
          </p:nvPr>
        </p:nvSpPr>
        <p:spPr>
          <a:xfrm>
            <a:off x="571500" y="723900"/>
            <a:ext cx="11861800" cy="723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Title Text</a:t>
            </a:r>
          </a:p>
        </p:txBody>
      </p:sp>
      <p:sp>
        <p:nvSpPr>
          <p:cNvPr id="3" name="Shape 3"/>
          <p:cNvSpPr txBox="1">
            <a:spLocks noGrp="1"/>
          </p:cNvSpPr>
          <p:nvPr>
            <p:ph type="body" idx="1"/>
          </p:nvPr>
        </p:nvSpPr>
        <p:spPr>
          <a:xfrm>
            <a:off x="571500" y="1803400"/>
            <a:ext cx="11861800" cy="7226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txBox="1">
            <a:spLocks noGrp="1"/>
          </p:cNvSpPr>
          <p:nvPr>
            <p:ph type="sldNum" sz="quarter" idx="2"/>
          </p:nvPr>
        </p:nvSpPr>
        <p:spPr>
          <a:xfrm>
            <a:off x="12081047" y="9194800"/>
            <a:ext cx="309365" cy="342900"/>
          </a:xfrm>
          <a:prstGeom prst="rect">
            <a:avLst/>
          </a:prstGeom>
          <a:ln w="12700">
            <a:miter lim="400000"/>
          </a:ln>
        </p:spPr>
        <p:txBody>
          <a:bodyPr wrap="none" lIns="50800" tIns="50800" rIns="50800" bIns="50800">
            <a:spAutoFit/>
          </a:bodyPr>
          <a:lstStyle>
            <a:lvl1pPr algn="r">
              <a:spcBef>
                <a:spcPts val="0"/>
              </a:spcBef>
              <a:defRPr sz="1600" i="0" spc="0">
                <a:solidFill>
                  <a:srgbClr val="747676"/>
                </a:solidFill>
                <a:latin typeface="DIN Alternate"/>
                <a:ea typeface="DIN Alternate"/>
                <a:cs typeface="DIN Alternate"/>
                <a:sym typeface="DIN Alternat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1pPr>
      <a:lvl2pPr marL="0" marR="0" indent="3429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2pPr>
      <a:lvl3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3pPr>
      <a:lvl4pPr marL="0" marR="0" indent="10287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4pPr>
      <a:lvl5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5pPr>
      <a:lvl6pPr marL="0" marR="0" indent="17145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6pPr>
      <a:lvl7pPr marL="0" marR="0" indent="2057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7pPr>
      <a:lvl8pPr marL="0" marR="0" indent="24003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8pPr>
      <a:lvl9pPr marL="0" marR="0" indent="2743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Condensed"/>
        </a:defRPr>
      </a:lvl9pPr>
    </p:titleStyle>
    <p:bodyStyle>
      <a:lvl1pPr marL="411162" marR="0" indent="-411162" algn="l" defTabSz="584200" rtl="0" latinLnBrk="0">
        <a:lnSpc>
          <a:spcPct val="100000"/>
        </a:lnSpc>
        <a:spcBef>
          <a:spcPts val="600"/>
        </a:spcBef>
        <a:spcAft>
          <a:spcPts val="0"/>
        </a:spcAft>
        <a:buClrTx/>
        <a:buSzPct val="75000"/>
        <a:buFont typeface="Zapf Dingbats"/>
        <a:buChar char="➤"/>
        <a:tabLst/>
        <a:defRPr sz="2800" b="0" i="0" u="none" strike="noStrike" cap="none" spc="0" baseline="0">
          <a:ln>
            <a:noFill/>
          </a:ln>
          <a:solidFill>
            <a:srgbClr val="000000"/>
          </a:solidFill>
          <a:uFillTx/>
          <a:latin typeface="Iowan Old Style"/>
          <a:ea typeface="Iowan Old Style"/>
          <a:cs typeface="Iowan Old Style"/>
          <a:sym typeface="Iowan Old Style"/>
        </a:defRPr>
      </a:lvl1pPr>
      <a:lvl2pPr marL="881062" marR="0" indent="-411162" algn="l" defTabSz="584200" rtl="0" latinLnBrk="0">
        <a:lnSpc>
          <a:spcPct val="100000"/>
        </a:lnSpc>
        <a:spcBef>
          <a:spcPts val="600"/>
        </a:spcBef>
        <a:spcAft>
          <a:spcPts val="0"/>
        </a:spcAft>
        <a:buClrTx/>
        <a:buSzPct val="75000"/>
        <a:buFont typeface="Zapf Dingbats"/>
        <a:buChar char="➤"/>
        <a:tabLst/>
        <a:defRPr sz="2800" b="0" i="0" u="none" strike="noStrike" cap="none" spc="0" baseline="0">
          <a:ln>
            <a:noFill/>
          </a:ln>
          <a:solidFill>
            <a:srgbClr val="000000"/>
          </a:solidFill>
          <a:uFillTx/>
          <a:latin typeface="Iowan Old Style"/>
          <a:ea typeface="Iowan Old Style"/>
          <a:cs typeface="Iowan Old Style"/>
          <a:sym typeface="Iowan Old Style"/>
        </a:defRPr>
      </a:lvl2pPr>
      <a:lvl3pPr marL="1350962" marR="0" indent="-411162" algn="l" defTabSz="584200" rtl="0" latinLnBrk="0">
        <a:lnSpc>
          <a:spcPct val="100000"/>
        </a:lnSpc>
        <a:spcBef>
          <a:spcPts val="600"/>
        </a:spcBef>
        <a:spcAft>
          <a:spcPts val="0"/>
        </a:spcAft>
        <a:buClrTx/>
        <a:buSzPct val="75000"/>
        <a:buFont typeface="Zapf Dingbats"/>
        <a:buChar char="➤"/>
        <a:tabLst/>
        <a:defRPr sz="2800" b="0" i="0" u="none" strike="noStrike" cap="none" spc="0" baseline="0">
          <a:ln>
            <a:noFill/>
          </a:ln>
          <a:solidFill>
            <a:srgbClr val="000000"/>
          </a:solidFill>
          <a:uFillTx/>
          <a:latin typeface="Iowan Old Style"/>
          <a:ea typeface="Iowan Old Style"/>
          <a:cs typeface="Iowan Old Style"/>
          <a:sym typeface="Iowan Old Style"/>
        </a:defRPr>
      </a:lvl3pPr>
      <a:lvl4pPr marL="1820862" marR="0" indent="-411162" algn="l" defTabSz="584200" rtl="0" latinLnBrk="0">
        <a:lnSpc>
          <a:spcPct val="100000"/>
        </a:lnSpc>
        <a:spcBef>
          <a:spcPts val="600"/>
        </a:spcBef>
        <a:spcAft>
          <a:spcPts val="0"/>
        </a:spcAft>
        <a:buClrTx/>
        <a:buSzPct val="75000"/>
        <a:buFont typeface="Zapf Dingbats"/>
        <a:buChar char="➤"/>
        <a:tabLst/>
        <a:defRPr sz="2800" b="0" i="0" u="none" strike="noStrike" cap="none" spc="0" baseline="0">
          <a:ln>
            <a:noFill/>
          </a:ln>
          <a:solidFill>
            <a:srgbClr val="000000"/>
          </a:solidFill>
          <a:uFillTx/>
          <a:latin typeface="Iowan Old Style"/>
          <a:ea typeface="Iowan Old Style"/>
          <a:cs typeface="Iowan Old Style"/>
          <a:sym typeface="Iowan Old Style"/>
        </a:defRPr>
      </a:lvl4pPr>
      <a:lvl5pPr marL="2290762" marR="0" indent="-411162" algn="l" defTabSz="584200" rtl="0" latinLnBrk="0">
        <a:lnSpc>
          <a:spcPct val="100000"/>
        </a:lnSpc>
        <a:spcBef>
          <a:spcPts val="600"/>
        </a:spcBef>
        <a:spcAft>
          <a:spcPts val="0"/>
        </a:spcAft>
        <a:buClrTx/>
        <a:buSzPct val="75000"/>
        <a:buFont typeface="Zapf Dingbats"/>
        <a:buChar char="➤"/>
        <a:tabLst/>
        <a:defRPr sz="2800" b="0" i="0" u="none" strike="noStrike" cap="none" spc="0" baseline="0">
          <a:ln>
            <a:noFill/>
          </a:ln>
          <a:solidFill>
            <a:srgbClr val="000000"/>
          </a:solidFill>
          <a:uFillTx/>
          <a:latin typeface="Iowan Old Style"/>
          <a:ea typeface="Iowan Old Style"/>
          <a:cs typeface="Iowan Old Style"/>
          <a:sym typeface="Iowan Old Style"/>
        </a:defRPr>
      </a:lvl5pPr>
      <a:lvl6pPr marL="2760662" marR="0" indent="-411162" algn="l" defTabSz="584200" rtl="0" latinLnBrk="0">
        <a:lnSpc>
          <a:spcPct val="100000"/>
        </a:lnSpc>
        <a:spcBef>
          <a:spcPts val="600"/>
        </a:spcBef>
        <a:spcAft>
          <a:spcPts val="0"/>
        </a:spcAft>
        <a:buClrTx/>
        <a:buSzPct val="75000"/>
        <a:buFont typeface="Zapf Dingbats"/>
        <a:buChar char="➤"/>
        <a:tabLst/>
        <a:defRPr sz="2800" b="0" i="0" u="none" strike="noStrike" cap="none" spc="0" baseline="0">
          <a:ln>
            <a:noFill/>
          </a:ln>
          <a:solidFill>
            <a:srgbClr val="000000"/>
          </a:solidFill>
          <a:uFillTx/>
          <a:latin typeface="Iowan Old Style"/>
          <a:ea typeface="Iowan Old Style"/>
          <a:cs typeface="Iowan Old Style"/>
          <a:sym typeface="Iowan Old Style"/>
        </a:defRPr>
      </a:lvl6pPr>
      <a:lvl7pPr marL="3230562" marR="0" indent="-411162" algn="l" defTabSz="584200" rtl="0" latinLnBrk="0">
        <a:lnSpc>
          <a:spcPct val="100000"/>
        </a:lnSpc>
        <a:spcBef>
          <a:spcPts val="600"/>
        </a:spcBef>
        <a:spcAft>
          <a:spcPts val="0"/>
        </a:spcAft>
        <a:buClrTx/>
        <a:buSzPct val="75000"/>
        <a:buFont typeface="Zapf Dingbats"/>
        <a:buChar char="➤"/>
        <a:tabLst/>
        <a:defRPr sz="2800" b="0" i="0" u="none" strike="noStrike" cap="none" spc="0" baseline="0">
          <a:ln>
            <a:noFill/>
          </a:ln>
          <a:solidFill>
            <a:srgbClr val="000000"/>
          </a:solidFill>
          <a:uFillTx/>
          <a:latin typeface="Iowan Old Style"/>
          <a:ea typeface="Iowan Old Style"/>
          <a:cs typeface="Iowan Old Style"/>
          <a:sym typeface="Iowan Old Style"/>
        </a:defRPr>
      </a:lvl7pPr>
      <a:lvl8pPr marL="3700462" marR="0" indent="-411162" algn="l" defTabSz="584200" rtl="0" latinLnBrk="0">
        <a:lnSpc>
          <a:spcPct val="100000"/>
        </a:lnSpc>
        <a:spcBef>
          <a:spcPts val="600"/>
        </a:spcBef>
        <a:spcAft>
          <a:spcPts val="0"/>
        </a:spcAft>
        <a:buClrTx/>
        <a:buSzPct val="75000"/>
        <a:buFont typeface="Zapf Dingbats"/>
        <a:buChar char="➤"/>
        <a:tabLst/>
        <a:defRPr sz="2800" b="0" i="0" u="none" strike="noStrike" cap="none" spc="0" baseline="0">
          <a:ln>
            <a:noFill/>
          </a:ln>
          <a:solidFill>
            <a:srgbClr val="000000"/>
          </a:solidFill>
          <a:uFillTx/>
          <a:latin typeface="Iowan Old Style"/>
          <a:ea typeface="Iowan Old Style"/>
          <a:cs typeface="Iowan Old Style"/>
          <a:sym typeface="Iowan Old Style"/>
        </a:defRPr>
      </a:lvl8pPr>
      <a:lvl9pPr marL="4170362" marR="0" indent="-411162" algn="l" defTabSz="584200" rtl="0" latinLnBrk="0">
        <a:lnSpc>
          <a:spcPct val="100000"/>
        </a:lnSpc>
        <a:spcBef>
          <a:spcPts val="600"/>
        </a:spcBef>
        <a:spcAft>
          <a:spcPts val="0"/>
        </a:spcAft>
        <a:buClrTx/>
        <a:buSzPct val="75000"/>
        <a:buFont typeface="Zapf Dingbats"/>
        <a:buChar char="➤"/>
        <a:tabLst/>
        <a:defRPr sz="2800" b="0" i="0" u="none" strike="noStrike" cap="none" spc="0" baseline="0">
          <a:ln>
            <a:noFill/>
          </a:ln>
          <a:solidFill>
            <a:srgbClr val="000000"/>
          </a:solidFill>
          <a:uFillTx/>
          <a:latin typeface="Iowan Old Style"/>
          <a:ea typeface="Iowan Old Style"/>
          <a:cs typeface="Iowan Old Style"/>
          <a:sym typeface="Iowan Old Style"/>
        </a:defRPr>
      </a:lvl9pPr>
    </p:bodyStyle>
    <p:otherStyle>
      <a:lvl1pPr marL="0" marR="0" indent="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1pPr>
      <a:lvl2pPr marL="0" marR="0" indent="2286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2pPr>
      <a:lvl3pPr marL="0" marR="0" indent="4572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3pPr>
      <a:lvl4pPr marL="0" marR="0" indent="6858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4pPr>
      <a:lvl5pPr marL="0" marR="0" indent="9144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5pPr>
      <a:lvl6pPr marL="0" marR="0" indent="11430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6pPr>
      <a:lvl7pPr marL="0" marR="0" indent="13716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7pPr>
      <a:lvl8pPr marL="0" marR="0" indent="16002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8pPr>
      <a:lvl9pPr marL="0" marR="0" indent="1828800" algn="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118295074_2675x2907.jpeg"/>
          <p:cNvPicPr>
            <a:picLocks noGrp="1" noChangeAspect="1"/>
          </p:cNvPicPr>
          <p:nvPr>
            <p:ph type="pic" idx="13"/>
          </p:nvPr>
        </p:nvPicPr>
        <p:blipFill>
          <a:blip r:embed="rId2"/>
          <a:srcRect l="194" t="7974" r="116" b="23208"/>
          <a:stretch>
            <a:fillRect/>
          </a:stretch>
        </p:blipFill>
        <p:spPr>
          <a:prstGeom prst="rect">
            <a:avLst/>
          </a:prstGeom>
        </p:spPr>
      </p:pic>
      <p:sp>
        <p:nvSpPr>
          <p:cNvPr id="130" name="Shape 130"/>
          <p:cNvSpPr>
            <a:spLocks noGrp="1"/>
          </p:cNvSpPr>
          <p:nvPr>
            <p:ph type="body" idx="14"/>
          </p:nvPr>
        </p:nvSpPr>
        <p:spPr>
          <a:prstGeom prst="rect">
            <a:avLst/>
          </a:prstGeom>
        </p:spPr>
        <p:txBody>
          <a:bodyPr/>
          <a:lstStyle/>
          <a:p>
            <a:pPr marL="0" indent="0" algn="ctr">
              <a:spcBef>
                <a:spcPts val="0"/>
              </a:spcBef>
              <a:buSzTx/>
              <a:buFontTx/>
              <a:buNone/>
              <a:defRPr sz="2400">
                <a:solidFill>
                  <a:srgbClr val="5C5C5C"/>
                </a:solidFill>
                <a:latin typeface="DIN Alternate"/>
                <a:ea typeface="DIN Alternate"/>
                <a:cs typeface="DIN Alternate"/>
                <a:sym typeface="DIN Alternate"/>
              </a:defRPr>
            </a:pPr>
            <a:r>
              <a:rPr lang="en-US" b="1" dirty="0">
                <a:solidFill>
                  <a:schemeClr val="tx1">
                    <a:lumMod val="50000"/>
                  </a:schemeClr>
                </a:solidFill>
                <a:latin typeface="Candara" panose="020E0502030303020204" pitchFamily="34" charset="0"/>
              </a:rPr>
              <a:t>“For the Purpose of Godliness”</a:t>
            </a:r>
            <a:endParaRPr b="1" dirty="0">
              <a:solidFill>
                <a:schemeClr val="tx1">
                  <a:lumMod val="50000"/>
                </a:schemeClr>
              </a:solidFill>
              <a:latin typeface="Candara" panose="020E0502030303020204" pitchFamily="34" charset="0"/>
            </a:endParaRPr>
          </a:p>
        </p:txBody>
      </p:sp>
      <p:sp>
        <p:nvSpPr>
          <p:cNvPr id="131" name="Shape 131"/>
          <p:cNvSpPr>
            <a:spLocks noGrp="1"/>
          </p:cNvSpPr>
          <p:nvPr>
            <p:ph type="body" idx="15"/>
          </p:nvPr>
        </p:nvSpPr>
        <p:spPr>
          <a:prstGeom prst="line">
            <a:avLst/>
          </a:prstGeom>
        </p:spPr>
        <p:txBody>
          <a:bodyPr/>
          <a:lstStyle/>
          <a:p>
            <a:pPr marL="0" indent="0" defTabSz="457200">
              <a:spcBef>
                <a:spcPts val="0"/>
              </a:spcBef>
              <a:buSzTx/>
              <a:buFontTx/>
              <a:buNone/>
              <a:defRPr sz="1200">
                <a:latin typeface="Helvetica"/>
                <a:ea typeface="Helvetica"/>
                <a:cs typeface="Helvetica"/>
                <a:sym typeface="Helvetica"/>
              </a:defRPr>
            </a:pPr>
            <a:endParaRPr dirty="0"/>
          </a:p>
        </p:txBody>
      </p:sp>
      <p:sp>
        <p:nvSpPr>
          <p:cNvPr id="132" name="Shape 132"/>
          <p:cNvSpPr txBox="1">
            <a:spLocks noGrp="1"/>
          </p:cNvSpPr>
          <p:nvPr>
            <p:ph type="title"/>
          </p:nvPr>
        </p:nvSpPr>
        <p:spPr>
          <a:xfrm>
            <a:off x="571500" y="4876800"/>
            <a:ext cx="11861800" cy="2093492"/>
          </a:xfrm>
          <a:prstGeom prst="rect">
            <a:avLst/>
          </a:prstGeom>
        </p:spPr>
        <p:txBody>
          <a:bodyPr>
            <a:normAutofit/>
          </a:bodyPr>
          <a:lstStyle/>
          <a:p>
            <a:pPr lvl="1" algn="ctr">
              <a:lnSpc>
                <a:spcPct val="80000"/>
              </a:lnSpc>
              <a:spcBef>
                <a:spcPts val="0"/>
              </a:spcBef>
              <a:defRPr sz="12100">
                <a:solidFill>
                  <a:srgbClr val="5C5C5C"/>
                </a:solidFill>
              </a:defRPr>
            </a:pPr>
            <a:r>
              <a:rPr sz="8000" b="1" dirty="0">
                <a:solidFill>
                  <a:schemeClr val="tx1">
                    <a:lumMod val="50000"/>
                  </a:schemeClr>
                </a:solidFill>
                <a:latin typeface="Bahnschrift SemiBold" panose="020B0502040204020203" pitchFamily="34" charset="0"/>
              </a:rPr>
              <a:t>Spiritual Disciplines</a:t>
            </a: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type="lt">
                                    <p:tmAbs val="0"/>
                                  </p:iterate>
                                  <p:childTnLst>
                                    <p:set>
                                      <p:cBhvr>
                                        <p:cTn id="6" fill="hold"/>
                                        <p:tgtEl>
                                          <p:spTgt spid="132"/>
                                        </p:tgtEl>
                                        <p:attrNameLst>
                                          <p:attrName>style.visibility</p:attrName>
                                        </p:attrNameLst>
                                      </p:cBhvr>
                                      <p:to>
                                        <p:strVal val="visible"/>
                                      </p:to>
                                    </p:set>
                                    <p:animEffect transition="in" filter="fade">
                                      <p:cBhvr>
                                        <p:cTn id="7" dur="10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txBox="1">
            <a:spLocks noGrp="1"/>
          </p:cNvSpPr>
          <p:nvPr>
            <p:ph type="body" idx="13"/>
          </p:nvPr>
        </p:nvSpPr>
        <p:spPr>
          <a:xfrm>
            <a:off x="2209800" y="2194136"/>
            <a:ext cx="9410700" cy="4534575"/>
          </a:xfrm>
          <a:prstGeom prst="rect">
            <a:avLst/>
          </a:prstGeom>
        </p:spPr>
        <p:txBody>
          <a:bodyPr/>
          <a:lstStyle>
            <a:lvl1pPr>
              <a:defRPr sz="3600">
                <a:solidFill>
                  <a:srgbClr val="000000"/>
                </a:solidFill>
              </a:defRPr>
            </a:lvl1pPr>
          </a:lstStyle>
          <a:p>
            <a:r>
              <a:rPr dirty="0">
                <a:latin typeface="Eras Medium ITC" panose="020B0602030504020804" pitchFamily="34" charset="0"/>
              </a:rPr>
              <a:t>Ours is an undisciplined age. The old disciplines are breaking down... Above all, the discipline of divine grace is derided as legalism or is entirely unknown to a generation that is largely illiterate in the scriptures. We need the rugged strength of a Christian character that can only come from discipline.</a:t>
            </a:r>
          </a:p>
        </p:txBody>
      </p:sp>
      <p:sp>
        <p:nvSpPr>
          <p:cNvPr id="136" name="Shape 136"/>
          <p:cNvSpPr txBox="1">
            <a:spLocks noGrp="1"/>
          </p:cNvSpPr>
          <p:nvPr>
            <p:ph type="body" idx="14"/>
          </p:nvPr>
        </p:nvSpPr>
        <p:spPr>
          <a:xfrm>
            <a:off x="1943100" y="7772400"/>
            <a:ext cx="10490200" cy="652871"/>
          </a:xfrm>
          <a:prstGeom prst="rect">
            <a:avLst/>
          </a:prstGeom>
        </p:spPr>
        <p:txBody>
          <a:bodyPr/>
          <a:lstStyle/>
          <a:p>
            <a:r>
              <a:rPr dirty="0">
                <a:solidFill>
                  <a:schemeClr val="tx1">
                    <a:lumMod val="50000"/>
                  </a:schemeClr>
                </a:solidFill>
              </a:rPr>
              <a:t>- V. Raymond Edman</a:t>
            </a: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a14="http://schemas.microsoft.com/office/drawing/2010/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8" name="Shape 138"/>
          <p:cNvSpPr/>
          <p:nvPr/>
        </p:nvSpPr>
        <p:spPr>
          <a:xfrm>
            <a:off x="508000" y="2006600"/>
            <a:ext cx="1905000" cy="1905000"/>
          </a:xfrm>
          <a:prstGeom prst="rect">
            <a:avLst/>
          </a:prstGeom>
          <a:solidFill>
            <a:srgbClr val="000000"/>
          </a:solidFill>
          <a:ln w="12700">
            <a:miter lim="400000"/>
          </a:ln>
        </p:spPr>
        <p:txBody>
          <a:bodyPr lIns="50800" tIns="50800" rIns="50800" bIns="50800" anchor="ctr"/>
          <a:lstStyle/>
          <a:p>
            <a:pPr algn="ctr">
              <a:spcBef>
                <a:spcPts val="0"/>
              </a:spcBef>
              <a:defRPr sz="2400" i="0" spc="0">
                <a:solidFill>
                  <a:srgbClr val="FFFFFF"/>
                </a:solidFill>
                <a:latin typeface="DIN Alternate"/>
                <a:ea typeface="DIN Alternate"/>
                <a:cs typeface="DIN Alternate"/>
                <a:sym typeface="DIN Alternate"/>
              </a:defRPr>
            </a:pPr>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txBox="1">
            <a:spLocks noGrp="1"/>
          </p:cNvSpPr>
          <p:nvPr>
            <p:ph type="body" idx="13"/>
          </p:nvPr>
        </p:nvSpPr>
        <p:spPr>
          <a:xfrm>
            <a:off x="1943100" y="3870536"/>
            <a:ext cx="10490200" cy="2811026"/>
          </a:xfrm>
          <a:prstGeom prst="rect">
            <a:avLst/>
          </a:prstGeom>
        </p:spPr>
        <p:txBody>
          <a:bodyPr/>
          <a:lstStyle>
            <a:lvl1pPr>
              <a:defRPr>
                <a:solidFill>
                  <a:srgbClr val="000000"/>
                </a:solidFill>
              </a:defRPr>
            </a:lvl1pPr>
          </a:lstStyle>
          <a:p>
            <a:r>
              <a:rPr sz="4400" dirty="0">
                <a:latin typeface="Eras Medium ITC" panose="020B0602030504020804" pitchFamily="34" charset="0"/>
              </a:rPr>
              <a:t>The job of a football coach is to make men do what they don’t want to do in order to achieve that they’ve always wanted to be</a:t>
            </a:r>
          </a:p>
        </p:txBody>
      </p:sp>
      <p:sp>
        <p:nvSpPr>
          <p:cNvPr id="141" name="Shape 141"/>
          <p:cNvSpPr txBox="1">
            <a:spLocks noGrp="1"/>
          </p:cNvSpPr>
          <p:nvPr>
            <p:ph type="body" idx="14"/>
          </p:nvPr>
        </p:nvSpPr>
        <p:spPr>
          <a:xfrm>
            <a:off x="1943100" y="7772400"/>
            <a:ext cx="10490200" cy="652871"/>
          </a:xfrm>
          <a:prstGeom prst="rect">
            <a:avLst/>
          </a:prstGeom>
        </p:spPr>
        <p:txBody>
          <a:bodyPr/>
          <a:lstStyle/>
          <a:p>
            <a:r>
              <a:rPr dirty="0">
                <a:solidFill>
                  <a:schemeClr val="tx1">
                    <a:lumMod val="50000"/>
                  </a:schemeClr>
                </a:solidFill>
              </a:rPr>
              <a:t>-Tom Landry</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3" name="Shape 143"/>
          <p:cNvSpPr/>
          <p:nvPr/>
        </p:nvSpPr>
        <p:spPr>
          <a:xfrm>
            <a:off x="508000" y="2006600"/>
            <a:ext cx="1905000" cy="1905000"/>
          </a:xfrm>
          <a:prstGeom prst="rect">
            <a:avLst/>
          </a:prstGeom>
          <a:solidFill>
            <a:srgbClr val="000000"/>
          </a:solidFill>
          <a:ln w="12700">
            <a:miter lim="400000"/>
          </a:ln>
        </p:spPr>
        <p:txBody>
          <a:bodyPr lIns="50800" tIns="50800" rIns="50800" bIns="50800" anchor="ctr"/>
          <a:lstStyle/>
          <a:p>
            <a:pPr algn="ctr">
              <a:spcBef>
                <a:spcPts val="0"/>
              </a:spcBef>
              <a:defRPr sz="2400" i="0" spc="0">
                <a:solidFill>
                  <a:srgbClr val="FFFFFF"/>
                </a:solidFill>
                <a:latin typeface="DIN Alternate"/>
                <a:ea typeface="DIN Alternate"/>
                <a:cs typeface="DIN Alternate"/>
                <a:sym typeface="DIN Alternate"/>
              </a:defRPr>
            </a:pPr>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txBox="1">
            <a:spLocks noGrp="1"/>
          </p:cNvSpPr>
          <p:nvPr>
            <p:ph type="body" idx="13"/>
          </p:nvPr>
        </p:nvSpPr>
        <p:spPr>
          <a:xfrm>
            <a:off x="1943100" y="1938130"/>
            <a:ext cx="9321800" cy="5027017"/>
          </a:xfrm>
          <a:prstGeom prst="rect">
            <a:avLst/>
          </a:prstGeom>
        </p:spPr>
        <p:txBody>
          <a:bodyPr/>
          <a:lstStyle>
            <a:lvl1pPr>
              <a:spcBef>
                <a:spcPts val="600"/>
              </a:spcBef>
              <a:defRPr sz="2900" b="1">
                <a:solidFill>
                  <a:srgbClr val="000000"/>
                </a:solidFill>
              </a:defRPr>
            </a:lvl1pPr>
          </a:lstStyle>
          <a:p>
            <a:r>
              <a:rPr sz="3200" b="0" dirty="0">
                <a:latin typeface="Eras Medium ITC" panose="020B0602030504020804" pitchFamily="34" charset="0"/>
              </a:rPr>
              <a:t>My central claim is that we can become like Christ by doing one thing - by following him in the overall style of life he chose for himself. If we have faith in Christ, we must believe that he knew how to live. We can, through faith and grace, become like Christ by practicing the types of activities he engaged in, by arranging our whole lives around the activities he himself practiced in order to remain constantly at home in the fellowship of his Father.</a:t>
            </a:r>
          </a:p>
        </p:txBody>
      </p:sp>
      <p:sp>
        <p:nvSpPr>
          <p:cNvPr id="146" name="Shape 146"/>
          <p:cNvSpPr txBox="1">
            <a:spLocks noGrp="1"/>
          </p:cNvSpPr>
          <p:nvPr>
            <p:ph type="body" idx="14"/>
          </p:nvPr>
        </p:nvSpPr>
        <p:spPr>
          <a:xfrm>
            <a:off x="1943100" y="7772400"/>
            <a:ext cx="10490200" cy="652871"/>
          </a:xfrm>
          <a:prstGeom prst="rect">
            <a:avLst/>
          </a:prstGeom>
        </p:spPr>
        <p:txBody>
          <a:bodyPr/>
          <a:lstStyle/>
          <a:p>
            <a:r>
              <a:rPr dirty="0">
                <a:solidFill>
                  <a:schemeClr val="tx1">
                    <a:lumMod val="50000"/>
                  </a:schemeClr>
                </a:solidFill>
              </a:rPr>
              <a:t>-Dallas Willard</a:t>
            </a:r>
          </a:p>
        </p:txBody>
      </p:sp>
    </p:spTree>
  </p:cSld>
  <p:clrMapOvr>
    <a:masterClrMapping/>
  </p:clrMapOvr>
  <p:transition spd="med"/>
</p:sld>
</file>

<file path=ppt/theme/theme1.xml><?xml version="1.0" encoding="utf-8"?>
<a:theme xmlns:a="http://schemas.openxmlformats.org/drawingml/2006/main"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195</Words>
  <Application>Microsoft Office PowerPoint</Application>
  <PresentationFormat>Custom</PresentationFormat>
  <Paragraphs>8</Paragraphs>
  <Slides>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vt:i4>
      </vt:variant>
    </vt:vector>
  </HeadingPairs>
  <TitlesOfParts>
    <vt:vector size="17" baseType="lpstr">
      <vt:lpstr>Bahnschrift SemiBold</vt:lpstr>
      <vt:lpstr>Baskerville</vt:lpstr>
      <vt:lpstr>Candara</vt:lpstr>
      <vt:lpstr>DIN Alternate</vt:lpstr>
      <vt:lpstr>DIN Condensed</vt:lpstr>
      <vt:lpstr>Eras Medium ITC</vt:lpstr>
      <vt:lpstr>Helvetica</vt:lpstr>
      <vt:lpstr>Helvetica Neue</vt:lpstr>
      <vt:lpstr>Iowan Old Style</vt:lpstr>
      <vt:lpstr>Zapf Dingbats</vt:lpstr>
      <vt:lpstr>New_Template9</vt:lpstr>
      <vt:lpstr>Spiritual Disciplines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Walker</dc:creator>
  <cp:lastModifiedBy>Ben Walker</cp:lastModifiedBy>
  <cp:revision>3</cp:revision>
  <dcterms:modified xsi:type="dcterms:W3CDTF">2019-06-14T19:58:50Z</dcterms:modified>
</cp:coreProperties>
</file>