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11/1/2015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11/1/2015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11/1/2015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11/1/2015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11/1/2015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9604" y="509860"/>
            <a:ext cx="218776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/>
                <a:cs typeface="Georgia"/>
              </a:rPr>
              <a:t>Do I 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24227" y="497205"/>
            <a:ext cx="204755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/>
                <a:cs typeface="Georgia"/>
              </a:rPr>
              <a:t>to… 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1959" y="445540"/>
            <a:ext cx="30432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Georgia"/>
                <a:cs typeface="Georgia"/>
              </a:rPr>
              <a:t>have</a:t>
            </a:r>
            <a:endParaRPr lang="en-US" sz="8000" b="1" i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Georgia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8345" y="1710189"/>
            <a:ext cx="5863304" cy="5847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Georgia"/>
              </a:rPr>
              <a:t>go to church every Sunday?</a:t>
            </a:r>
            <a:endParaRPr lang="en-US" sz="3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8345" y="2283392"/>
            <a:ext cx="6958555" cy="5847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Georgia"/>
              </a:rPr>
              <a:t>go to Bible study on Wednesday?</a:t>
            </a:r>
            <a:endParaRPr lang="en-US" sz="3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8345" y="2868168"/>
            <a:ext cx="4478310" cy="5847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Georgia"/>
              </a:rPr>
              <a:t>sing during worship?</a:t>
            </a:r>
            <a:endParaRPr lang="en-US" sz="3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8345" y="3436747"/>
            <a:ext cx="7179970" cy="5847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Georgia"/>
              </a:rPr>
              <a:t>give money to church every week?</a:t>
            </a:r>
            <a:endParaRPr lang="en-US" sz="3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9876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A Willing Heart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Exodus 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4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767" y="1478996"/>
            <a:ext cx="75884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Georgia"/>
              </a:rPr>
              <a:t>25:2  From every man whose heart moves him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Georgia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14499" y="119423"/>
            <a:ext cx="7315200" cy="1154097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A willing heart</a:t>
            </a:r>
            <a:endParaRPr lang="en-US" sz="4400" b="1" dirty="0"/>
          </a:p>
        </p:txBody>
      </p:sp>
      <p:sp>
        <p:nvSpPr>
          <p:cNvPr id="6" name="Rectangle 5"/>
          <p:cNvSpPr/>
          <p:nvPr/>
        </p:nvSpPr>
        <p:spPr>
          <a:xfrm>
            <a:off x="352767" y="1893006"/>
            <a:ext cx="60928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Georgia"/>
              </a:rPr>
              <a:t>35:5  Whoever is of a generous heart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Georgia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2767" y="2307016"/>
            <a:ext cx="65915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Georgia"/>
              </a:rPr>
              <a:t>35:21  everyone whose heart stirred him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Georgi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2767" y="2721026"/>
            <a:ext cx="66113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Georgia"/>
              </a:rPr>
              <a:t>35:21  everyone whose spirit moved him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Georg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2767" y="3135036"/>
            <a:ext cx="599294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Georgia"/>
              </a:rPr>
              <a:t>35:22  All who were of a willing heart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2767" y="3549046"/>
            <a:ext cx="77490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Georgia"/>
              </a:rPr>
              <a:t>35:26  All the women whose hearts stirred them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2767" y="3963056"/>
            <a:ext cx="856817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Georgia"/>
              </a:rPr>
              <a:t>35:29  the people of Israel, whose heart moved them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2767" y="4377066"/>
            <a:ext cx="689097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Georgia"/>
              </a:rPr>
              <a:t>36:2  everyone whose heart stirred him up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18665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53766" y="2194081"/>
            <a:ext cx="285051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/>
                <a:cs typeface="Georgia"/>
              </a:rPr>
              <a:t>God’s</a:t>
            </a:r>
            <a:endParaRPr lang="en-US" sz="7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38525" y="2888311"/>
            <a:ext cx="276575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/>
                <a:cs typeface="Georgia"/>
              </a:rPr>
              <a:t>grace</a:t>
            </a:r>
            <a:endParaRPr lang="en-US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8488" y="2405272"/>
            <a:ext cx="77842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/>
                <a:cs typeface="Georgia"/>
              </a:rPr>
              <a:t>+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96917" y="2179074"/>
            <a:ext cx="369844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/>
                <a:cs typeface="Georgia"/>
              </a:rPr>
              <a:t>Willing </a:t>
            </a:r>
            <a:endParaRPr lang="en-US" sz="7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12687" y="2975440"/>
            <a:ext cx="273734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/>
                <a:cs typeface="Georgia"/>
              </a:rPr>
              <a:t>heart</a:t>
            </a:r>
            <a:endParaRPr lang="en-US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52934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22855" y="250721"/>
            <a:ext cx="240620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/>
                <a:cs typeface="Georgia"/>
              </a:rPr>
              <a:t>God’s</a:t>
            </a:r>
            <a:endParaRPr 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22855" y="793826"/>
            <a:ext cx="233557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/>
                <a:cs typeface="Georgia"/>
              </a:rPr>
              <a:t>grace</a:t>
            </a:r>
            <a:endParaRPr lang="en-US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29058" y="471750"/>
            <a:ext cx="67946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/>
                <a:cs typeface="Georgia"/>
              </a:rPr>
              <a:t>+</a:t>
            </a: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1151" y="250721"/>
            <a:ext cx="312136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/>
                <a:cs typeface="Georgia"/>
              </a:rPr>
              <a:t>Willing </a:t>
            </a:r>
            <a:endParaRPr 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10400" y="882472"/>
            <a:ext cx="231345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/>
                <a:cs typeface="Georgia"/>
              </a:rPr>
              <a:t>heart</a:t>
            </a:r>
            <a:endParaRPr lang="en-US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8429" y="2432685"/>
            <a:ext cx="6685444" cy="5847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Georgia"/>
              </a:rPr>
              <a:t>A.  Not everyone has the same gifts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Georg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38429" y="2901447"/>
            <a:ext cx="3491260" cy="5847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Georgia"/>
              </a:rPr>
              <a:t>B.  Motive matters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38429" y="3361748"/>
            <a:ext cx="6708287" cy="5847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Georgia"/>
              </a:rPr>
              <a:t>C.  Hearts should be moved by God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2019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686</TotalTime>
  <Words>127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Georgia</vt:lpstr>
      <vt:lpstr>Wingdings</vt:lpstr>
      <vt:lpstr>Perspective</vt:lpstr>
      <vt:lpstr>PowerPoint Presentation</vt:lpstr>
      <vt:lpstr>A Willing Heart</vt:lpstr>
      <vt:lpstr>A willing heart</vt:lpstr>
      <vt:lpstr>PowerPoint Presentation</vt:lpstr>
      <vt:lpstr>PowerPoint Presentation</vt:lpstr>
    </vt:vector>
  </TitlesOfParts>
  <Company>South Fayetteville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Reynolds</dc:creator>
  <cp:lastModifiedBy>Eastside Enlightener</cp:lastModifiedBy>
  <cp:revision>8</cp:revision>
  <dcterms:created xsi:type="dcterms:W3CDTF">2015-06-07T02:36:23Z</dcterms:created>
  <dcterms:modified xsi:type="dcterms:W3CDTF">2015-11-01T17:28:28Z</dcterms:modified>
</cp:coreProperties>
</file>