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11/2/2015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11/2/2015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11/2/2015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11/2/2015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11/2/2015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11/2/2015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11/2/2015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11/2/2015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Everyone has questions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Faith &amp; the Unknown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98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What they didn’t know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Where he was going		Heb. 11:8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						Gen. 12:1-4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Why he must offer Isaac		Gen. 22:1-3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Why am I suffering?		Job 7, 13, 23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What Jesus was saying		Mark 9:31-32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						Mark 7:14-18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Where Jesus was going		John 14:3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Jesus’ divine nature		John 14:8-10</a:t>
            </a:r>
          </a:p>
          <a:p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Where he was going		Heb. 11:8</a:t>
            </a:r>
            <a:br>
              <a:rPr lang="en-US" sz="2800" dirty="0" smtClean="0"/>
            </a:br>
            <a:r>
              <a:rPr lang="en-US" sz="2800" dirty="0" smtClean="0"/>
              <a:t>						Gen. 12:1-4</a:t>
            </a:r>
          </a:p>
          <a:p>
            <a:r>
              <a:rPr lang="en-US" sz="2800" dirty="0" smtClean="0"/>
              <a:t>Why he must offer Isaac		Gen. 22:1-3</a:t>
            </a:r>
          </a:p>
          <a:p>
            <a:r>
              <a:rPr lang="en-US" sz="2800" dirty="0" smtClean="0"/>
              <a:t>Why am I suffering?		Job 7, 13, 23</a:t>
            </a:r>
          </a:p>
          <a:p>
            <a:r>
              <a:rPr lang="en-US" sz="2800" dirty="0" smtClean="0"/>
              <a:t>What Jesus was saying		Mark 9:31-32</a:t>
            </a:r>
            <a:br>
              <a:rPr lang="en-US" sz="2800" dirty="0" smtClean="0"/>
            </a:br>
            <a:r>
              <a:rPr lang="en-US" sz="2800" dirty="0" smtClean="0"/>
              <a:t>						Mark 7:14-18</a:t>
            </a:r>
          </a:p>
          <a:p>
            <a:r>
              <a:rPr lang="en-US" sz="2800" dirty="0" smtClean="0"/>
              <a:t>Where Jesus was going		John 14:3</a:t>
            </a:r>
          </a:p>
          <a:p>
            <a:r>
              <a:rPr lang="en-US" sz="2800" dirty="0" smtClean="0"/>
              <a:t>Jesus’ divine nature		John 14:8-10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1241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What they </a:t>
            </a:r>
            <a:r>
              <a:rPr lang="en-US" sz="4000" b="1" dirty="0" smtClean="0">
                <a:solidFill>
                  <a:srgbClr val="FF0000"/>
                </a:solidFill>
              </a:rPr>
              <a:t>did</a:t>
            </a:r>
            <a:r>
              <a:rPr lang="en-US" sz="4000" b="1" dirty="0" smtClean="0"/>
              <a:t> know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FFFF"/>
                </a:solidFill>
              </a:rPr>
              <a:t>God’s promises			Gen. 12:1-3</a:t>
            </a:r>
            <a:br>
              <a:rPr lang="en-US" sz="2800" dirty="0" smtClean="0">
                <a:solidFill>
                  <a:srgbClr val="FFFFFF"/>
                </a:solidFill>
              </a:rPr>
            </a:br>
            <a:r>
              <a:rPr lang="en-US" sz="2800" dirty="0" smtClean="0">
                <a:solidFill>
                  <a:srgbClr val="FFFFFF"/>
                </a:solidFill>
              </a:rPr>
              <a:t>						Heb. 11:9-10</a:t>
            </a:r>
          </a:p>
          <a:p>
            <a:r>
              <a:rPr lang="en-US" sz="2800" dirty="0" smtClean="0">
                <a:solidFill>
                  <a:srgbClr val="FFFFFF"/>
                </a:solidFill>
              </a:rPr>
              <a:t>God’s plan for Isaac		Heb. 11:17-19</a:t>
            </a:r>
          </a:p>
          <a:p>
            <a:r>
              <a:rPr lang="en-US" sz="2800" dirty="0" smtClean="0">
                <a:solidFill>
                  <a:srgbClr val="FFFFFF"/>
                </a:solidFill>
              </a:rPr>
              <a:t>My Redeemer lives			Job 19:23-27</a:t>
            </a:r>
          </a:p>
          <a:p>
            <a:r>
              <a:rPr lang="en-US" sz="2800" dirty="0" smtClean="0">
                <a:solidFill>
                  <a:srgbClr val="FFFFFF"/>
                </a:solidFill>
              </a:rPr>
              <a:t>Jesus has the words of life	John 6:60-68</a:t>
            </a:r>
          </a:p>
          <a:p>
            <a:r>
              <a:rPr lang="en-US" sz="2800" dirty="0" smtClean="0">
                <a:solidFill>
                  <a:srgbClr val="FFFFFF"/>
                </a:solidFill>
              </a:rPr>
              <a:t>Jesus is the Holy One of God	John 6:69</a:t>
            </a:r>
          </a:p>
          <a:p>
            <a:r>
              <a:rPr lang="en-US" sz="2800" dirty="0" smtClean="0">
                <a:solidFill>
                  <a:srgbClr val="FFFFFF"/>
                </a:solidFill>
              </a:rPr>
              <a:t>Jesus will return			2 Pet. 3:11-13</a:t>
            </a:r>
          </a:p>
          <a:p>
            <a:pPr marL="114300" indent="0">
              <a:buNone/>
            </a:pPr>
            <a:endParaRPr lang="en-US" sz="2800" dirty="0" smtClean="0">
              <a:solidFill>
                <a:srgbClr val="FFFFFF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God’s promises			Gen. 12:1-3</a:t>
            </a:r>
            <a:br>
              <a:rPr lang="en-US" sz="2800" dirty="0" smtClean="0"/>
            </a:br>
            <a:r>
              <a:rPr lang="en-US" sz="2800" dirty="0" smtClean="0"/>
              <a:t>						Heb. 11:9-10</a:t>
            </a:r>
          </a:p>
          <a:p>
            <a:r>
              <a:rPr lang="en-US" sz="2800" dirty="0" smtClean="0"/>
              <a:t>God’s plan for Isaac		Heb. 11:17-19</a:t>
            </a:r>
          </a:p>
          <a:p>
            <a:r>
              <a:rPr lang="en-US" sz="2800" dirty="0" smtClean="0"/>
              <a:t>My Redeemer lives			Job 19:23-27</a:t>
            </a:r>
          </a:p>
          <a:p>
            <a:r>
              <a:rPr lang="en-US" sz="2800" dirty="0"/>
              <a:t>J</a:t>
            </a:r>
            <a:r>
              <a:rPr lang="en-US" sz="2800" dirty="0" smtClean="0"/>
              <a:t>esus has the words of life	John 6:60-68</a:t>
            </a:r>
          </a:p>
          <a:p>
            <a:r>
              <a:rPr lang="en-US" sz="2800" dirty="0" smtClean="0"/>
              <a:t>Jesus is the Holy One of God	John 6:69</a:t>
            </a:r>
          </a:p>
          <a:p>
            <a:r>
              <a:rPr lang="en-US" sz="2800" dirty="0" smtClean="0"/>
              <a:t>Jesus will return			2 Pet. 3:11-13</a:t>
            </a:r>
          </a:p>
          <a:p>
            <a:pPr marL="114300" indent="0">
              <a:buFont typeface="Arial" pitchFamily="34" charset="0"/>
              <a:buNone/>
            </a:pPr>
            <a:endParaRPr lang="en-US" sz="28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5639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40</TotalTime>
  <Words>27</Words>
  <Application>Microsoft Office PowerPoint</Application>
  <PresentationFormat>On-screen Show (4:3)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Book Antiqua</vt:lpstr>
      <vt:lpstr>Century Gothic</vt:lpstr>
      <vt:lpstr>Apothecary</vt:lpstr>
      <vt:lpstr>Faith &amp; the Unknown</vt:lpstr>
      <vt:lpstr>What they didn’t know</vt:lpstr>
      <vt:lpstr>What they did know</vt:lpstr>
    </vt:vector>
  </TitlesOfParts>
  <Company>South Fayetteville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Questions, Questions</dc:title>
  <dc:creator>Eric Reynolds</dc:creator>
  <cp:lastModifiedBy>Eastside Enlightener</cp:lastModifiedBy>
  <cp:revision>9</cp:revision>
  <dcterms:created xsi:type="dcterms:W3CDTF">2013-09-08T18:37:23Z</dcterms:created>
  <dcterms:modified xsi:type="dcterms:W3CDTF">2015-11-03T02:07:24Z</dcterms:modified>
</cp:coreProperties>
</file>