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79" r:id="rId2"/>
    <p:sldId id="283" r:id="rId3"/>
    <p:sldId id="259" r:id="rId4"/>
    <p:sldId id="261" r:id="rId5"/>
    <p:sldId id="262" r:id="rId6"/>
    <p:sldId id="263" r:id="rId7"/>
    <p:sldId id="282" r:id="rId8"/>
    <p:sldId id="257" r:id="rId9"/>
    <p:sldId id="268" r:id="rId10"/>
    <p:sldId id="265" r:id="rId11"/>
    <p:sldId id="276" r:id="rId12"/>
    <p:sldId id="270" r:id="rId13"/>
    <p:sldId id="274" r:id="rId14"/>
    <p:sldId id="264" r:id="rId15"/>
    <p:sldId id="273" r:id="rId16"/>
    <p:sldId id="275"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54" autoAdjust="0"/>
    <p:restoredTop sz="99834" autoAdjust="0"/>
  </p:normalViewPr>
  <p:slideViewPr>
    <p:cSldViewPr showGuides="1">
      <p:cViewPr varScale="1">
        <p:scale>
          <a:sx n="47" d="100"/>
          <a:sy n="47" d="100"/>
        </p:scale>
        <p:origin x="-108"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BAF18-C3C2-4568-AE3B-B5A3B669C970}" type="doc">
      <dgm:prSet loTypeId="urn:microsoft.com/office/officeart/2005/8/layout/hProcess11" loCatId="process" qsTypeId="urn:microsoft.com/office/officeart/2005/8/quickstyle/simple1" qsCatId="simple" csTypeId="urn:microsoft.com/office/officeart/2005/8/colors/accent1_2" csCatId="accent1" phldr="1"/>
      <dgm:spPr/>
    </dgm:pt>
    <dgm:pt modelId="{2A9637AF-A13F-4AAD-B40D-319E1372983E}">
      <dgm:prSet phldrT="[Text]" custT="1"/>
      <dgm:spPr/>
      <dgm:t>
        <a:bodyPr/>
        <a:lstStyle/>
        <a:p>
          <a:r>
            <a:rPr lang="en-US" sz="2200" dirty="0" err="1" smtClean="0"/>
            <a:t>Joash</a:t>
          </a:r>
          <a:endParaRPr lang="en-US" sz="2200" dirty="0" smtClean="0"/>
        </a:p>
        <a:p>
          <a:r>
            <a:rPr lang="en-US" sz="2200" dirty="0" smtClean="0"/>
            <a:t>40 </a:t>
          </a:r>
          <a:r>
            <a:rPr lang="en-US" sz="2200" dirty="0" err="1" smtClean="0"/>
            <a:t>yr</a:t>
          </a:r>
          <a:endParaRPr lang="en-US" sz="2200" dirty="0"/>
        </a:p>
      </dgm:t>
    </dgm:pt>
    <dgm:pt modelId="{1A6CF1D1-A93F-438F-8E29-9AE2D573F87C}" type="parTrans" cxnId="{2E77E6E2-20BA-4656-BE2C-55597D7953EE}">
      <dgm:prSet/>
      <dgm:spPr/>
      <dgm:t>
        <a:bodyPr/>
        <a:lstStyle/>
        <a:p>
          <a:endParaRPr lang="en-US"/>
        </a:p>
      </dgm:t>
    </dgm:pt>
    <dgm:pt modelId="{70889934-8017-4BC4-B660-7CE5D72A788D}" type="sibTrans" cxnId="{2E77E6E2-20BA-4656-BE2C-55597D7953EE}">
      <dgm:prSet/>
      <dgm:spPr/>
      <dgm:t>
        <a:bodyPr/>
        <a:lstStyle/>
        <a:p>
          <a:endParaRPr lang="en-US"/>
        </a:p>
      </dgm:t>
    </dgm:pt>
    <dgm:pt modelId="{FF90975D-9ED7-49D9-9D81-F6AFAE7351AF}">
      <dgm:prSet phldrT="[Text]" custT="1"/>
      <dgm:spPr/>
      <dgm:t>
        <a:bodyPr/>
        <a:lstStyle/>
        <a:p>
          <a:r>
            <a:rPr lang="en-US" sz="2200" dirty="0" err="1" smtClean="0"/>
            <a:t>Amaziah</a:t>
          </a:r>
          <a:endParaRPr lang="en-US" sz="2200" dirty="0" smtClean="0"/>
        </a:p>
        <a:p>
          <a:r>
            <a:rPr lang="en-US" sz="2200" dirty="0" smtClean="0"/>
            <a:t>29 </a:t>
          </a:r>
          <a:r>
            <a:rPr lang="en-US" sz="2200" dirty="0" err="1" smtClean="0"/>
            <a:t>yr</a:t>
          </a:r>
          <a:endParaRPr lang="en-US" sz="2200" dirty="0"/>
        </a:p>
      </dgm:t>
    </dgm:pt>
    <dgm:pt modelId="{33F4BAF6-FD19-45BD-A27E-4E1ABDDE36B4}" type="parTrans" cxnId="{D3486730-A976-4B17-8628-739749114B21}">
      <dgm:prSet/>
      <dgm:spPr/>
      <dgm:t>
        <a:bodyPr/>
        <a:lstStyle/>
        <a:p>
          <a:endParaRPr lang="en-US"/>
        </a:p>
      </dgm:t>
    </dgm:pt>
    <dgm:pt modelId="{6DB8DBF5-3B95-45E1-A3AC-6C8FC67DCB52}" type="sibTrans" cxnId="{D3486730-A976-4B17-8628-739749114B21}">
      <dgm:prSet/>
      <dgm:spPr/>
      <dgm:t>
        <a:bodyPr/>
        <a:lstStyle/>
        <a:p>
          <a:endParaRPr lang="en-US"/>
        </a:p>
      </dgm:t>
    </dgm:pt>
    <dgm:pt modelId="{0EB77AAF-C024-4BE6-995D-4FD65F7A80CA}">
      <dgm:prSet phldrT="[Text]" custT="1"/>
      <dgm:spPr/>
      <dgm:t>
        <a:bodyPr/>
        <a:lstStyle/>
        <a:p>
          <a:r>
            <a:rPr lang="en-US" sz="2200" dirty="0" err="1" smtClean="0"/>
            <a:t>Uzziah</a:t>
          </a:r>
          <a:endParaRPr lang="en-US" sz="2200" dirty="0" smtClean="0"/>
        </a:p>
        <a:p>
          <a:r>
            <a:rPr lang="en-US" sz="2200" dirty="0" smtClean="0"/>
            <a:t>52 </a:t>
          </a:r>
          <a:r>
            <a:rPr lang="en-US" sz="2200" dirty="0" err="1" smtClean="0"/>
            <a:t>yr</a:t>
          </a:r>
          <a:endParaRPr lang="en-US" sz="2200" dirty="0"/>
        </a:p>
      </dgm:t>
    </dgm:pt>
    <dgm:pt modelId="{4CCEF351-93AA-4771-BFAA-77231FC04D1F}" type="parTrans" cxnId="{102448B8-1756-4529-912A-8B5704D6B5EE}">
      <dgm:prSet/>
      <dgm:spPr/>
      <dgm:t>
        <a:bodyPr/>
        <a:lstStyle/>
        <a:p>
          <a:endParaRPr lang="en-US"/>
        </a:p>
      </dgm:t>
    </dgm:pt>
    <dgm:pt modelId="{31B1BA9D-4DC8-44C7-B3FC-1504393940CD}" type="sibTrans" cxnId="{102448B8-1756-4529-912A-8B5704D6B5EE}">
      <dgm:prSet/>
      <dgm:spPr/>
      <dgm:t>
        <a:bodyPr/>
        <a:lstStyle/>
        <a:p>
          <a:endParaRPr lang="en-US"/>
        </a:p>
      </dgm:t>
    </dgm:pt>
    <dgm:pt modelId="{8B444BBB-870C-41C2-8349-89B0900E2C78}">
      <dgm:prSet phldrT="[Text]" custT="1"/>
      <dgm:spPr/>
      <dgm:t>
        <a:bodyPr/>
        <a:lstStyle/>
        <a:p>
          <a:r>
            <a:rPr lang="en-US" sz="2200" dirty="0" err="1" smtClean="0"/>
            <a:t>Jotham</a:t>
          </a:r>
          <a:endParaRPr lang="en-US" sz="2200" dirty="0" smtClean="0"/>
        </a:p>
        <a:p>
          <a:r>
            <a:rPr lang="en-US" sz="2200" dirty="0" smtClean="0"/>
            <a:t>16 </a:t>
          </a:r>
          <a:r>
            <a:rPr lang="en-US" sz="2200" dirty="0" err="1" smtClean="0"/>
            <a:t>yr</a:t>
          </a:r>
          <a:endParaRPr lang="en-US" sz="2200" dirty="0"/>
        </a:p>
      </dgm:t>
    </dgm:pt>
    <dgm:pt modelId="{CB7D5075-AC6F-4349-BB97-F39E06283373}" type="parTrans" cxnId="{AB50FFE8-B8A6-4EDC-A8AF-8DA18B4E8C32}">
      <dgm:prSet/>
      <dgm:spPr/>
      <dgm:t>
        <a:bodyPr/>
        <a:lstStyle/>
        <a:p>
          <a:endParaRPr lang="en-US"/>
        </a:p>
      </dgm:t>
    </dgm:pt>
    <dgm:pt modelId="{1590238B-670F-477F-909A-B885DF64D3A2}" type="sibTrans" cxnId="{AB50FFE8-B8A6-4EDC-A8AF-8DA18B4E8C32}">
      <dgm:prSet/>
      <dgm:spPr/>
      <dgm:t>
        <a:bodyPr/>
        <a:lstStyle/>
        <a:p>
          <a:endParaRPr lang="en-US"/>
        </a:p>
      </dgm:t>
    </dgm:pt>
    <dgm:pt modelId="{F4DE7735-5355-4A08-9319-6F128EAFE744}">
      <dgm:prSet phldrT="[Text]" custT="1"/>
      <dgm:spPr/>
      <dgm:t>
        <a:bodyPr/>
        <a:lstStyle/>
        <a:p>
          <a:r>
            <a:rPr lang="en-US" sz="2200" dirty="0" err="1" smtClean="0"/>
            <a:t>Ahaz</a:t>
          </a:r>
          <a:endParaRPr lang="en-US" sz="2200" dirty="0" smtClean="0"/>
        </a:p>
        <a:p>
          <a:r>
            <a:rPr lang="en-US" sz="2200" dirty="0" smtClean="0"/>
            <a:t>16 </a:t>
          </a:r>
          <a:r>
            <a:rPr lang="en-US" sz="2200" dirty="0" err="1" smtClean="0"/>
            <a:t>yr</a:t>
          </a:r>
          <a:endParaRPr lang="en-US" sz="2200" dirty="0"/>
        </a:p>
      </dgm:t>
    </dgm:pt>
    <dgm:pt modelId="{28A3E679-4E6B-4608-A197-0376873457F1}" type="parTrans" cxnId="{138F08A2-2750-4C95-9A69-75CE195DAD77}">
      <dgm:prSet/>
      <dgm:spPr/>
      <dgm:t>
        <a:bodyPr/>
        <a:lstStyle/>
        <a:p>
          <a:endParaRPr lang="en-US"/>
        </a:p>
      </dgm:t>
    </dgm:pt>
    <dgm:pt modelId="{BA5823CB-A31F-4C22-858F-E3CFB3FFF9EB}" type="sibTrans" cxnId="{138F08A2-2750-4C95-9A69-75CE195DAD77}">
      <dgm:prSet/>
      <dgm:spPr/>
      <dgm:t>
        <a:bodyPr/>
        <a:lstStyle/>
        <a:p>
          <a:endParaRPr lang="en-US"/>
        </a:p>
      </dgm:t>
    </dgm:pt>
    <dgm:pt modelId="{B5348648-E593-449F-9E09-1A83B51CB99A}" type="pres">
      <dgm:prSet presAssocID="{745BAF18-C3C2-4568-AE3B-B5A3B669C970}" presName="Name0" presStyleCnt="0">
        <dgm:presLayoutVars>
          <dgm:dir/>
          <dgm:resizeHandles val="exact"/>
        </dgm:presLayoutVars>
      </dgm:prSet>
      <dgm:spPr/>
    </dgm:pt>
    <dgm:pt modelId="{D2D8CE3F-28C1-4975-BB2F-175BD4513B06}" type="pres">
      <dgm:prSet presAssocID="{745BAF18-C3C2-4568-AE3B-B5A3B669C970}" presName="arrow" presStyleLbl="bgShp" presStyleIdx="0" presStyleCnt="1"/>
      <dgm:spPr/>
    </dgm:pt>
    <dgm:pt modelId="{85E0D3EC-07A1-435A-9CDD-7144D5C0F46F}" type="pres">
      <dgm:prSet presAssocID="{745BAF18-C3C2-4568-AE3B-B5A3B669C970}" presName="points" presStyleCnt="0"/>
      <dgm:spPr/>
    </dgm:pt>
    <dgm:pt modelId="{937C9A83-EFE2-4233-BD9B-01085AEE34E7}" type="pres">
      <dgm:prSet presAssocID="{2A9637AF-A13F-4AAD-B40D-319E1372983E}" presName="compositeA" presStyleCnt="0"/>
      <dgm:spPr/>
    </dgm:pt>
    <dgm:pt modelId="{144B637F-A79F-4FB8-9291-DF7216F562C6}" type="pres">
      <dgm:prSet presAssocID="{2A9637AF-A13F-4AAD-B40D-319E1372983E}" presName="textA" presStyleLbl="revTx" presStyleIdx="0" presStyleCnt="5">
        <dgm:presLayoutVars>
          <dgm:bulletEnabled val="1"/>
        </dgm:presLayoutVars>
      </dgm:prSet>
      <dgm:spPr/>
      <dgm:t>
        <a:bodyPr/>
        <a:lstStyle/>
        <a:p>
          <a:endParaRPr lang="en-US"/>
        </a:p>
      </dgm:t>
    </dgm:pt>
    <dgm:pt modelId="{96E5E760-FC18-4434-BC1E-7C7E4BA4CCD9}" type="pres">
      <dgm:prSet presAssocID="{2A9637AF-A13F-4AAD-B40D-319E1372983E}" presName="circleA" presStyleLbl="node1" presStyleIdx="0" presStyleCnt="5"/>
      <dgm:spPr/>
    </dgm:pt>
    <dgm:pt modelId="{E6779C96-B677-4A17-B4EC-FE73D399E8EA}" type="pres">
      <dgm:prSet presAssocID="{2A9637AF-A13F-4AAD-B40D-319E1372983E}" presName="spaceA" presStyleCnt="0"/>
      <dgm:spPr/>
    </dgm:pt>
    <dgm:pt modelId="{66FB6DF2-2AE9-478E-99DB-EF64D65F0442}" type="pres">
      <dgm:prSet presAssocID="{70889934-8017-4BC4-B660-7CE5D72A788D}" presName="space" presStyleCnt="0"/>
      <dgm:spPr/>
    </dgm:pt>
    <dgm:pt modelId="{45D6F3A5-DA37-4696-92B1-E5CA7FDF8611}" type="pres">
      <dgm:prSet presAssocID="{FF90975D-9ED7-49D9-9D81-F6AFAE7351AF}" presName="compositeB" presStyleCnt="0"/>
      <dgm:spPr/>
    </dgm:pt>
    <dgm:pt modelId="{C60EF0CA-3D95-466E-9F46-A53A2655C14E}" type="pres">
      <dgm:prSet presAssocID="{FF90975D-9ED7-49D9-9D81-F6AFAE7351AF}" presName="textB" presStyleLbl="revTx" presStyleIdx="1" presStyleCnt="5" custScaleX="106065">
        <dgm:presLayoutVars>
          <dgm:bulletEnabled val="1"/>
        </dgm:presLayoutVars>
      </dgm:prSet>
      <dgm:spPr/>
      <dgm:t>
        <a:bodyPr/>
        <a:lstStyle/>
        <a:p>
          <a:endParaRPr lang="en-US"/>
        </a:p>
      </dgm:t>
    </dgm:pt>
    <dgm:pt modelId="{9AA65DEC-565E-42C6-B357-1667DDEF10E8}" type="pres">
      <dgm:prSet presAssocID="{FF90975D-9ED7-49D9-9D81-F6AFAE7351AF}" presName="circleB" presStyleLbl="node1" presStyleIdx="1" presStyleCnt="5"/>
      <dgm:spPr/>
    </dgm:pt>
    <dgm:pt modelId="{2D5CF876-5767-40E9-9490-0D147E67725E}" type="pres">
      <dgm:prSet presAssocID="{FF90975D-9ED7-49D9-9D81-F6AFAE7351AF}" presName="spaceB" presStyleCnt="0"/>
      <dgm:spPr/>
    </dgm:pt>
    <dgm:pt modelId="{CB8D6490-7112-4A5C-B588-795E55DCAE2A}" type="pres">
      <dgm:prSet presAssocID="{6DB8DBF5-3B95-45E1-A3AC-6C8FC67DCB52}" presName="space" presStyleCnt="0"/>
      <dgm:spPr/>
    </dgm:pt>
    <dgm:pt modelId="{D86B976F-745A-49FB-87E5-C4C4DDCB94A2}" type="pres">
      <dgm:prSet presAssocID="{0EB77AAF-C024-4BE6-995D-4FD65F7A80CA}" presName="compositeA" presStyleCnt="0"/>
      <dgm:spPr/>
    </dgm:pt>
    <dgm:pt modelId="{5A7EA713-E3D5-496E-9F93-72F6AAF65970}" type="pres">
      <dgm:prSet presAssocID="{0EB77AAF-C024-4BE6-995D-4FD65F7A80CA}" presName="textA" presStyleLbl="revTx" presStyleIdx="2" presStyleCnt="5" custScaleX="116702">
        <dgm:presLayoutVars>
          <dgm:bulletEnabled val="1"/>
        </dgm:presLayoutVars>
      </dgm:prSet>
      <dgm:spPr/>
      <dgm:t>
        <a:bodyPr/>
        <a:lstStyle/>
        <a:p>
          <a:endParaRPr lang="en-US"/>
        </a:p>
      </dgm:t>
    </dgm:pt>
    <dgm:pt modelId="{867920B9-55C4-466E-A92E-A2674A3318AC}" type="pres">
      <dgm:prSet presAssocID="{0EB77AAF-C024-4BE6-995D-4FD65F7A80CA}" presName="circleA" presStyleLbl="node1" presStyleIdx="2" presStyleCnt="5"/>
      <dgm:spPr/>
    </dgm:pt>
    <dgm:pt modelId="{3B85E24D-8E9F-4F2E-87F3-5BBB99DE8A13}" type="pres">
      <dgm:prSet presAssocID="{0EB77AAF-C024-4BE6-995D-4FD65F7A80CA}" presName="spaceA" presStyleCnt="0"/>
      <dgm:spPr/>
    </dgm:pt>
    <dgm:pt modelId="{056163A5-7F97-4A81-86D7-AE5AA0CF7B22}" type="pres">
      <dgm:prSet presAssocID="{31B1BA9D-4DC8-44C7-B3FC-1504393940CD}" presName="space" presStyleCnt="0"/>
      <dgm:spPr/>
    </dgm:pt>
    <dgm:pt modelId="{3F093C9D-5915-4D09-A062-5EA5590ED4A6}" type="pres">
      <dgm:prSet presAssocID="{8B444BBB-870C-41C2-8349-89B0900E2C78}" presName="compositeB" presStyleCnt="0"/>
      <dgm:spPr/>
    </dgm:pt>
    <dgm:pt modelId="{515BF5CD-3EE2-4669-A81E-B25953632399}" type="pres">
      <dgm:prSet presAssocID="{8B444BBB-870C-41C2-8349-89B0900E2C78}" presName="textB" presStyleLbl="revTx" presStyleIdx="3" presStyleCnt="5" custScaleX="86800">
        <dgm:presLayoutVars>
          <dgm:bulletEnabled val="1"/>
        </dgm:presLayoutVars>
      </dgm:prSet>
      <dgm:spPr/>
      <dgm:t>
        <a:bodyPr/>
        <a:lstStyle/>
        <a:p>
          <a:endParaRPr lang="en-US"/>
        </a:p>
      </dgm:t>
    </dgm:pt>
    <dgm:pt modelId="{B2F79705-F980-4FFF-BEBF-AF1A25A677B2}" type="pres">
      <dgm:prSet presAssocID="{8B444BBB-870C-41C2-8349-89B0900E2C78}" presName="circleB" presStyleLbl="node1" presStyleIdx="3" presStyleCnt="5"/>
      <dgm:spPr/>
    </dgm:pt>
    <dgm:pt modelId="{5B78D2AB-C70B-400D-9126-E4F484AEC641}" type="pres">
      <dgm:prSet presAssocID="{8B444BBB-870C-41C2-8349-89B0900E2C78}" presName="spaceB" presStyleCnt="0"/>
      <dgm:spPr/>
    </dgm:pt>
    <dgm:pt modelId="{5EF1DDC0-A9EC-4863-83B4-264D403FE7C5}" type="pres">
      <dgm:prSet presAssocID="{1590238B-670F-477F-909A-B885DF64D3A2}" presName="space" presStyleCnt="0"/>
      <dgm:spPr/>
    </dgm:pt>
    <dgm:pt modelId="{B925D9E6-B0C5-4290-9922-C55DFDB07709}" type="pres">
      <dgm:prSet presAssocID="{F4DE7735-5355-4A08-9319-6F128EAFE744}" presName="compositeA" presStyleCnt="0"/>
      <dgm:spPr/>
    </dgm:pt>
    <dgm:pt modelId="{19109F74-7D00-4255-9F39-10A73C2697ED}" type="pres">
      <dgm:prSet presAssocID="{F4DE7735-5355-4A08-9319-6F128EAFE744}" presName="textA" presStyleLbl="revTx" presStyleIdx="4" presStyleCnt="5">
        <dgm:presLayoutVars>
          <dgm:bulletEnabled val="1"/>
        </dgm:presLayoutVars>
      </dgm:prSet>
      <dgm:spPr/>
      <dgm:t>
        <a:bodyPr/>
        <a:lstStyle/>
        <a:p>
          <a:endParaRPr lang="en-US"/>
        </a:p>
      </dgm:t>
    </dgm:pt>
    <dgm:pt modelId="{FD728F94-5174-4E19-8F2E-C2E730F60978}" type="pres">
      <dgm:prSet presAssocID="{F4DE7735-5355-4A08-9319-6F128EAFE744}" presName="circleA" presStyleLbl="node1" presStyleIdx="4" presStyleCnt="5"/>
      <dgm:spPr/>
    </dgm:pt>
    <dgm:pt modelId="{E9988605-D2B3-4DD6-B961-6B2AAFBD510E}" type="pres">
      <dgm:prSet presAssocID="{F4DE7735-5355-4A08-9319-6F128EAFE744}" presName="spaceA" presStyleCnt="0"/>
      <dgm:spPr/>
    </dgm:pt>
  </dgm:ptLst>
  <dgm:cxnLst>
    <dgm:cxn modelId="{2E77E6E2-20BA-4656-BE2C-55597D7953EE}" srcId="{745BAF18-C3C2-4568-AE3B-B5A3B669C970}" destId="{2A9637AF-A13F-4AAD-B40D-319E1372983E}" srcOrd="0" destOrd="0" parTransId="{1A6CF1D1-A93F-438F-8E29-9AE2D573F87C}" sibTransId="{70889934-8017-4BC4-B660-7CE5D72A788D}"/>
    <dgm:cxn modelId="{F330182B-F65B-49DA-9A57-E21D1CB2C301}" type="presOf" srcId="{8B444BBB-870C-41C2-8349-89B0900E2C78}" destId="{515BF5CD-3EE2-4669-A81E-B25953632399}" srcOrd="0" destOrd="0" presId="urn:microsoft.com/office/officeart/2005/8/layout/hProcess11"/>
    <dgm:cxn modelId="{138F08A2-2750-4C95-9A69-75CE195DAD77}" srcId="{745BAF18-C3C2-4568-AE3B-B5A3B669C970}" destId="{F4DE7735-5355-4A08-9319-6F128EAFE744}" srcOrd="4" destOrd="0" parTransId="{28A3E679-4E6B-4608-A197-0376873457F1}" sibTransId="{BA5823CB-A31F-4C22-858F-E3CFB3FFF9EB}"/>
    <dgm:cxn modelId="{AB50FFE8-B8A6-4EDC-A8AF-8DA18B4E8C32}" srcId="{745BAF18-C3C2-4568-AE3B-B5A3B669C970}" destId="{8B444BBB-870C-41C2-8349-89B0900E2C78}" srcOrd="3" destOrd="0" parTransId="{CB7D5075-AC6F-4349-BB97-F39E06283373}" sibTransId="{1590238B-670F-477F-909A-B885DF64D3A2}"/>
    <dgm:cxn modelId="{38B10490-26BC-411B-A3D0-9DA237EE1C7E}" type="presOf" srcId="{FF90975D-9ED7-49D9-9D81-F6AFAE7351AF}" destId="{C60EF0CA-3D95-466E-9F46-A53A2655C14E}" srcOrd="0" destOrd="0" presId="urn:microsoft.com/office/officeart/2005/8/layout/hProcess11"/>
    <dgm:cxn modelId="{102448B8-1756-4529-912A-8B5704D6B5EE}" srcId="{745BAF18-C3C2-4568-AE3B-B5A3B669C970}" destId="{0EB77AAF-C024-4BE6-995D-4FD65F7A80CA}" srcOrd="2" destOrd="0" parTransId="{4CCEF351-93AA-4771-BFAA-77231FC04D1F}" sibTransId="{31B1BA9D-4DC8-44C7-B3FC-1504393940CD}"/>
    <dgm:cxn modelId="{E9FF49BC-0899-498C-8197-3F30403C9A03}" type="presOf" srcId="{0EB77AAF-C024-4BE6-995D-4FD65F7A80CA}" destId="{5A7EA713-E3D5-496E-9F93-72F6AAF65970}" srcOrd="0" destOrd="0" presId="urn:microsoft.com/office/officeart/2005/8/layout/hProcess11"/>
    <dgm:cxn modelId="{FD521ADA-1629-49E4-AB4B-C14EF4683380}" type="presOf" srcId="{F4DE7735-5355-4A08-9319-6F128EAFE744}" destId="{19109F74-7D00-4255-9F39-10A73C2697ED}" srcOrd="0" destOrd="0" presId="urn:microsoft.com/office/officeart/2005/8/layout/hProcess11"/>
    <dgm:cxn modelId="{D3486730-A976-4B17-8628-739749114B21}" srcId="{745BAF18-C3C2-4568-AE3B-B5A3B669C970}" destId="{FF90975D-9ED7-49D9-9D81-F6AFAE7351AF}" srcOrd="1" destOrd="0" parTransId="{33F4BAF6-FD19-45BD-A27E-4E1ABDDE36B4}" sibTransId="{6DB8DBF5-3B95-45E1-A3AC-6C8FC67DCB52}"/>
    <dgm:cxn modelId="{EACB0B2D-F955-418E-99E5-5F50461869E2}" type="presOf" srcId="{745BAF18-C3C2-4568-AE3B-B5A3B669C970}" destId="{B5348648-E593-449F-9E09-1A83B51CB99A}" srcOrd="0" destOrd="0" presId="urn:microsoft.com/office/officeart/2005/8/layout/hProcess11"/>
    <dgm:cxn modelId="{97A43FCC-66CA-4106-98AF-0118B9CB8026}" type="presOf" srcId="{2A9637AF-A13F-4AAD-B40D-319E1372983E}" destId="{144B637F-A79F-4FB8-9291-DF7216F562C6}" srcOrd="0" destOrd="0" presId="urn:microsoft.com/office/officeart/2005/8/layout/hProcess11"/>
    <dgm:cxn modelId="{D0E75204-6DC7-4F5C-B753-173EF424861B}" type="presParOf" srcId="{B5348648-E593-449F-9E09-1A83B51CB99A}" destId="{D2D8CE3F-28C1-4975-BB2F-175BD4513B06}" srcOrd="0" destOrd="0" presId="urn:microsoft.com/office/officeart/2005/8/layout/hProcess11"/>
    <dgm:cxn modelId="{C4B835A5-75BA-4EA2-8BD1-5F17175265B3}" type="presParOf" srcId="{B5348648-E593-449F-9E09-1A83B51CB99A}" destId="{85E0D3EC-07A1-435A-9CDD-7144D5C0F46F}" srcOrd="1" destOrd="0" presId="urn:microsoft.com/office/officeart/2005/8/layout/hProcess11"/>
    <dgm:cxn modelId="{B261A743-6694-4816-A0AB-DCF303DC90DB}" type="presParOf" srcId="{85E0D3EC-07A1-435A-9CDD-7144D5C0F46F}" destId="{937C9A83-EFE2-4233-BD9B-01085AEE34E7}" srcOrd="0" destOrd="0" presId="urn:microsoft.com/office/officeart/2005/8/layout/hProcess11"/>
    <dgm:cxn modelId="{A97DC6AD-9EA6-4A26-95CF-9CFBEE848B15}" type="presParOf" srcId="{937C9A83-EFE2-4233-BD9B-01085AEE34E7}" destId="{144B637F-A79F-4FB8-9291-DF7216F562C6}" srcOrd="0" destOrd="0" presId="urn:microsoft.com/office/officeart/2005/8/layout/hProcess11"/>
    <dgm:cxn modelId="{C5A29AC2-855C-4356-92CE-31057A8632D0}" type="presParOf" srcId="{937C9A83-EFE2-4233-BD9B-01085AEE34E7}" destId="{96E5E760-FC18-4434-BC1E-7C7E4BA4CCD9}" srcOrd="1" destOrd="0" presId="urn:microsoft.com/office/officeart/2005/8/layout/hProcess11"/>
    <dgm:cxn modelId="{683AF781-CCC9-40CA-9FE0-4A0307A0FC5B}" type="presParOf" srcId="{937C9A83-EFE2-4233-BD9B-01085AEE34E7}" destId="{E6779C96-B677-4A17-B4EC-FE73D399E8EA}" srcOrd="2" destOrd="0" presId="urn:microsoft.com/office/officeart/2005/8/layout/hProcess11"/>
    <dgm:cxn modelId="{E90EC8F5-30C5-4CFC-A83E-EDD218AA2B44}" type="presParOf" srcId="{85E0D3EC-07A1-435A-9CDD-7144D5C0F46F}" destId="{66FB6DF2-2AE9-478E-99DB-EF64D65F0442}" srcOrd="1" destOrd="0" presId="urn:microsoft.com/office/officeart/2005/8/layout/hProcess11"/>
    <dgm:cxn modelId="{56787603-18B2-4C2E-9C6B-F58829BFC337}" type="presParOf" srcId="{85E0D3EC-07A1-435A-9CDD-7144D5C0F46F}" destId="{45D6F3A5-DA37-4696-92B1-E5CA7FDF8611}" srcOrd="2" destOrd="0" presId="urn:microsoft.com/office/officeart/2005/8/layout/hProcess11"/>
    <dgm:cxn modelId="{BDA3D70D-BF2E-4BC8-B581-F6B92D40CA98}" type="presParOf" srcId="{45D6F3A5-DA37-4696-92B1-E5CA7FDF8611}" destId="{C60EF0CA-3D95-466E-9F46-A53A2655C14E}" srcOrd="0" destOrd="0" presId="urn:microsoft.com/office/officeart/2005/8/layout/hProcess11"/>
    <dgm:cxn modelId="{610E51C9-2D45-47AF-ABE4-BA9CE54DCC99}" type="presParOf" srcId="{45D6F3A5-DA37-4696-92B1-E5CA7FDF8611}" destId="{9AA65DEC-565E-42C6-B357-1667DDEF10E8}" srcOrd="1" destOrd="0" presId="urn:microsoft.com/office/officeart/2005/8/layout/hProcess11"/>
    <dgm:cxn modelId="{8E202786-D03A-4AD9-BA75-4FCFB95083F1}" type="presParOf" srcId="{45D6F3A5-DA37-4696-92B1-E5CA7FDF8611}" destId="{2D5CF876-5767-40E9-9490-0D147E67725E}" srcOrd="2" destOrd="0" presId="urn:microsoft.com/office/officeart/2005/8/layout/hProcess11"/>
    <dgm:cxn modelId="{9E7CFB8A-9305-47EA-8714-D72C4D88F6D1}" type="presParOf" srcId="{85E0D3EC-07A1-435A-9CDD-7144D5C0F46F}" destId="{CB8D6490-7112-4A5C-B588-795E55DCAE2A}" srcOrd="3" destOrd="0" presId="urn:microsoft.com/office/officeart/2005/8/layout/hProcess11"/>
    <dgm:cxn modelId="{701ACEE5-4CDA-49EF-9D2C-1129F469E3B8}" type="presParOf" srcId="{85E0D3EC-07A1-435A-9CDD-7144D5C0F46F}" destId="{D86B976F-745A-49FB-87E5-C4C4DDCB94A2}" srcOrd="4" destOrd="0" presId="urn:microsoft.com/office/officeart/2005/8/layout/hProcess11"/>
    <dgm:cxn modelId="{0A41847F-2144-4B2D-BCE7-10A67EF7CE96}" type="presParOf" srcId="{D86B976F-745A-49FB-87E5-C4C4DDCB94A2}" destId="{5A7EA713-E3D5-496E-9F93-72F6AAF65970}" srcOrd="0" destOrd="0" presId="urn:microsoft.com/office/officeart/2005/8/layout/hProcess11"/>
    <dgm:cxn modelId="{87564C16-70CC-4304-AAAC-03E4D2FF9C5E}" type="presParOf" srcId="{D86B976F-745A-49FB-87E5-C4C4DDCB94A2}" destId="{867920B9-55C4-466E-A92E-A2674A3318AC}" srcOrd="1" destOrd="0" presId="urn:microsoft.com/office/officeart/2005/8/layout/hProcess11"/>
    <dgm:cxn modelId="{73E7B2F7-2BC1-4756-BE4A-E7ADF6F8B876}" type="presParOf" srcId="{D86B976F-745A-49FB-87E5-C4C4DDCB94A2}" destId="{3B85E24D-8E9F-4F2E-87F3-5BBB99DE8A13}" srcOrd="2" destOrd="0" presId="urn:microsoft.com/office/officeart/2005/8/layout/hProcess11"/>
    <dgm:cxn modelId="{5D620127-7440-4A08-8EB8-3940E234C4B7}" type="presParOf" srcId="{85E0D3EC-07A1-435A-9CDD-7144D5C0F46F}" destId="{056163A5-7F97-4A81-86D7-AE5AA0CF7B22}" srcOrd="5" destOrd="0" presId="urn:microsoft.com/office/officeart/2005/8/layout/hProcess11"/>
    <dgm:cxn modelId="{5E34CFFA-EA06-4549-AB4B-1404D3873E3E}" type="presParOf" srcId="{85E0D3EC-07A1-435A-9CDD-7144D5C0F46F}" destId="{3F093C9D-5915-4D09-A062-5EA5590ED4A6}" srcOrd="6" destOrd="0" presId="urn:microsoft.com/office/officeart/2005/8/layout/hProcess11"/>
    <dgm:cxn modelId="{864F2360-7DC5-45BF-901D-75BF7C676437}" type="presParOf" srcId="{3F093C9D-5915-4D09-A062-5EA5590ED4A6}" destId="{515BF5CD-3EE2-4669-A81E-B25953632399}" srcOrd="0" destOrd="0" presId="urn:microsoft.com/office/officeart/2005/8/layout/hProcess11"/>
    <dgm:cxn modelId="{1C885F69-AC77-48C3-B859-E7A3741A3B58}" type="presParOf" srcId="{3F093C9D-5915-4D09-A062-5EA5590ED4A6}" destId="{B2F79705-F980-4FFF-BEBF-AF1A25A677B2}" srcOrd="1" destOrd="0" presId="urn:microsoft.com/office/officeart/2005/8/layout/hProcess11"/>
    <dgm:cxn modelId="{19C52D65-A464-4647-AC78-58C3BF722763}" type="presParOf" srcId="{3F093C9D-5915-4D09-A062-5EA5590ED4A6}" destId="{5B78D2AB-C70B-400D-9126-E4F484AEC641}" srcOrd="2" destOrd="0" presId="urn:microsoft.com/office/officeart/2005/8/layout/hProcess11"/>
    <dgm:cxn modelId="{1153F56A-8E8C-4A05-9915-EF322F87B2A9}" type="presParOf" srcId="{85E0D3EC-07A1-435A-9CDD-7144D5C0F46F}" destId="{5EF1DDC0-A9EC-4863-83B4-264D403FE7C5}" srcOrd="7" destOrd="0" presId="urn:microsoft.com/office/officeart/2005/8/layout/hProcess11"/>
    <dgm:cxn modelId="{CCE7FC3B-7EFC-477A-966C-02DA42550F75}" type="presParOf" srcId="{85E0D3EC-07A1-435A-9CDD-7144D5C0F46F}" destId="{B925D9E6-B0C5-4290-9922-C55DFDB07709}" srcOrd="8" destOrd="0" presId="urn:microsoft.com/office/officeart/2005/8/layout/hProcess11"/>
    <dgm:cxn modelId="{D4419FEB-9DC1-4718-9928-026AF726691B}" type="presParOf" srcId="{B925D9E6-B0C5-4290-9922-C55DFDB07709}" destId="{19109F74-7D00-4255-9F39-10A73C2697ED}" srcOrd="0" destOrd="0" presId="urn:microsoft.com/office/officeart/2005/8/layout/hProcess11"/>
    <dgm:cxn modelId="{573B25D4-7CC3-480E-9858-44A33F876358}" type="presParOf" srcId="{B925D9E6-B0C5-4290-9922-C55DFDB07709}" destId="{FD728F94-5174-4E19-8F2E-C2E730F60978}" srcOrd="1" destOrd="0" presId="urn:microsoft.com/office/officeart/2005/8/layout/hProcess11"/>
    <dgm:cxn modelId="{8D904A3A-66F1-42E7-B421-B38583F3A889}" type="presParOf" srcId="{B925D9E6-B0C5-4290-9922-C55DFDB07709}" destId="{E9988605-D2B3-4DD6-B961-6B2AAFBD510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E5075-6E08-431A-A32E-43CB28DF7453}" type="doc">
      <dgm:prSet loTypeId="urn:microsoft.com/office/officeart/2009/3/layout/IncreasingArrowsProcess" loCatId="process" qsTypeId="urn:microsoft.com/office/officeart/2005/8/quickstyle/3d3" qsCatId="3D" csTypeId="urn:microsoft.com/office/officeart/2005/8/colors/accent0_3" csCatId="mainScheme" phldr="1"/>
      <dgm:spPr/>
      <dgm:t>
        <a:bodyPr/>
        <a:lstStyle/>
        <a:p>
          <a:endParaRPr lang="en-US"/>
        </a:p>
      </dgm:t>
    </dgm:pt>
    <dgm:pt modelId="{293E6076-457D-4A0C-B6EA-27E4CCD21476}">
      <dgm:prSet phldrT="[Text]" custT="1"/>
      <dgm:spPr/>
      <dgm:t>
        <a:bodyPr/>
        <a:lstStyle/>
        <a:p>
          <a:r>
            <a:rPr lang="en-US" sz="3600" dirty="0" smtClean="0"/>
            <a:t>Return.</a:t>
          </a:r>
          <a:endParaRPr lang="en-US" sz="3600" dirty="0"/>
        </a:p>
      </dgm:t>
    </dgm:pt>
    <dgm:pt modelId="{ED80CB3B-6243-46B3-B9AA-22EAC8ACE1AE}" type="parTrans" cxnId="{FE6A9F9B-C995-46B0-8C98-0B9E91DC1F33}">
      <dgm:prSet/>
      <dgm:spPr/>
      <dgm:t>
        <a:bodyPr/>
        <a:lstStyle/>
        <a:p>
          <a:endParaRPr lang="en-US"/>
        </a:p>
      </dgm:t>
    </dgm:pt>
    <dgm:pt modelId="{6F8F04B4-3A21-4BE8-86B3-B7C3940ACE99}" type="sibTrans" cxnId="{FE6A9F9B-C995-46B0-8C98-0B9E91DC1F33}">
      <dgm:prSet/>
      <dgm:spPr/>
      <dgm:t>
        <a:bodyPr/>
        <a:lstStyle/>
        <a:p>
          <a:endParaRPr lang="en-US"/>
        </a:p>
      </dgm:t>
    </dgm:pt>
    <dgm:pt modelId="{880CBF01-6838-4D75-9D61-513357770980}">
      <dgm:prSet phldrT="[Text]" custT="1"/>
      <dgm:spPr/>
      <dgm:t>
        <a:bodyPr/>
        <a:lstStyle/>
        <a:p>
          <a:r>
            <a:rPr lang="en-US" sz="3200" dirty="0" smtClean="0"/>
            <a:t>Yield.</a:t>
          </a:r>
          <a:endParaRPr lang="en-US" sz="3200" dirty="0"/>
        </a:p>
      </dgm:t>
    </dgm:pt>
    <dgm:pt modelId="{E3B19DCC-7568-4D69-8436-ABE66FAE0BA6}" type="parTrans" cxnId="{A1B823F3-CBED-4AF0-8E1A-E9BD74C57F95}">
      <dgm:prSet/>
      <dgm:spPr/>
      <dgm:t>
        <a:bodyPr/>
        <a:lstStyle/>
        <a:p>
          <a:endParaRPr lang="en-US"/>
        </a:p>
      </dgm:t>
    </dgm:pt>
    <dgm:pt modelId="{0557026B-BC21-4483-A163-8FCD29274CF2}" type="sibTrans" cxnId="{A1B823F3-CBED-4AF0-8E1A-E9BD74C57F95}">
      <dgm:prSet/>
      <dgm:spPr/>
      <dgm:t>
        <a:bodyPr/>
        <a:lstStyle/>
        <a:p>
          <a:endParaRPr lang="en-US"/>
        </a:p>
      </dgm:t>
    </dgm:pt>
    <dgm:pt modelId="{711EBA72-30F9-40F6-8077-CC01D4A96F6F}">
      <dgm:prSet phldrT="[Text]" custT="1"/>
      <dgm:spPr/>
      <dgm:t>
        <a:bodyPr/>
        <a:lstStyle/>
        <a:p>
          <a:r>
            <a:rPr lang="en-US" sz="3200" dirty="0" smtClean="0"/>
            <a:t>Come.</a:t>
          </a:r>
          <a:endParaRPr lang="en-US" sz="3200" dirty="0"/>
        </a:p>
      </dgm:t>
    </dgm:pt>
    <dgm:pt modelId="{687FC274-A7A2-4B7C-9B2D-0AEC1E790AA6}" type="parTrans" cxnId="{884C799C-AA42-4ADC-A811-4C22BB1E5735}">
      <dgm:prSet/>
      <dgm:spPr/>
      <dgm:t>
        <a:bodyPr/>
        <a:lstStyle/>
        <a:p>
          <a:endParaRPr lang="en-US"/>
        </a:p>
      </dgm:t>
    </dgm:pt>
    <dgm:pt modelId="{0DEBF8DA-4250-4B04-AAA3-3D57597E8558}" type="sibTrans" cxnId="{884C799C-AA42-4ADC-A811-4C22BB1E5735}">
      <dgm:prSet/>
      <dgm:spPr/>
      <dgm:t>
        <a:bodyPr/>
        <a:lstStyle/>
        <a:p>
          <a:endParaRPr lang="en-US"/>
        </a:p>
      </dgm:t>
    </dgm:pt>
    <dgm:pt modelId="{ED09B877-B733-4A5F-B1B3-AF89569A7BCF}">
      <dgm:prSet phldrT="[Text]" custT="1"/>
      <dgm:spPr/>
      <dgm:t>
        <a:bodyPr/>
        <a:lstStyle/>
        <a:p>
          <a:r>
            <a:rPr lang="en-US" sz="3200" dirty="0" smtClean="0"/>
            <a:t>Serve.</a:t>
          </a:r>
          <a:endParaRPr lang="en-US" sz="3200" dirty="0"/>
        </a:p>
      </dgm:t>
    </dgm:pt>
    <dgm:pt modelId="{A82360E8-C19E-4478-84C4-6978F87975D9}" type="parTrans" cxnId="{8B45ED89-A1B5-46A1-99DE-41778CE437A1}">
      <dgm:prSet/>
      <dgm:spPr/>
      <dgm:t>
        <a:bodyPr/>
        <a:lstStyle/>
        <a:p>
          <a:endParaRPr lang="en-US"/>
        </a:p>
      </dgm:t>
    </dgm:pt>
    <dgm:pt modelId="{B7010D07-C3DA-4294-B117-60B34D4C35A0}" type="sibTrans" cxnId="{8B45ED89-A1B5-46A1-99DE-41778CE437A1}">
      <dgm:prSet/>
      <dgm:spPr/>
      <dgm:t>
        <a:bodyPr/>
        <a:lstStyle/>
        <a:p>
          <a:endParaRPr lang="en-US"/>
        </a:p>
      </dgm:t>
    </dgm:pt>
    <dgm:pt modelId="{279C8D17-2C1B-4DF1-812F-965BE4B0A329}" type="pres">
      <dgm:prSet presAssocID="{EF3E5075-6E08-431A-A32E-43CB28DF7453}" presName="Name0" presStyleCnt="0">
        <dgm:presLayoutVars>
          <dgm:chMax val="5"/>
          <dgm:chPref val="5"/>
          <dgm:dir/>
          <dgm:animLvl val="lvl"/>
        </dgm:presLayoutVars>
      </dgm:prSet>
      <dgm:spPr/>
      <dgm:t>
        <a:bodyPr/>
        <a:lstStyle/>
        <a:p>
          <a:endParaRPr lang="en-US"/>
        </a:p>
      </dgm:t>
    </dgm:pt>
    <dgm:pt modelId="{B5B81C30-6D24-4286-BE0F-2F92F79E453B}" type="pres">
      <dgm:prSet presAssocID="{293E6076-457D-4A0C-B6EA-27E4CCD21476}" presName="parentText1" presStyleLbl="node1" presStyleIdx="0" presStyleCnt="4" custScaleY="167291">
        <dgm:presLayoutVars>
          <dgm:chMax/>
          <dgm:chPref val="3"/>
          <dgm:bulletEnabled val="1"/>
        </dgm:presLayoutVars>
      </dgm:prSet>
      <dgm:spPr/>
      <dgm:t>
        <a:bodyPr/>
        <a:lstStyle/>
        <a:p>
          <a:endParaRPr lang="en-US"/>
        </a:p>
      </dgm:t>
    </dgm:pt>
    <dgm:pt modelId="{4787B8D3-A79C-44AC-8602-8F4616D6BC61}" type="pres">
      <dgm:prSet presAssocID="{880CBF01-6838-4D75-9D61-513357770980}" presName="parentText2" presStyleLbl="node1" presStyleIdx="1" presStyleCnt="4" custScaleY="172485">
        <dgm:presLayoutVars>
          <dgm:chMax/>
          <dgm:chPref val="3"/>
          <dgm:bulletEnabled val="1"/>
        </dgm:presLayoutVars>
      </dgm:prSet>
      <dgm:spPr/>
      <dgm:t>
        <a:bodyPr/>
        <a:lstStyle/>
        <a:p>
          <a:endParaRPr lang="en-US"/>
        </a:p>
      </dgm:t>
    </dgm:pt>
    <dgm:pt modelId="{F361011A-9E53-4CAA-A368-62533BDEF042}" type="pres">
      <dgm:prSet presAssocID="{711EBA72-30F9-40F6-8077-CC01D4A96F6F}" presName="parentText3" presStyleLbl="node1" presStyleIdx="2" presStyleCnt="4" custScaleY="173107">
        <dgm:presLayoutVars>
          <dgm:chMax/>
          <dgm:chPref val="3"/>
          <dgm:bulletEnabled val="1"/>
        </dgm:presLayoutVars>
      </dgm:prSet>
      <dgm:spPr/>
      <dgm:t>
        <a:bodyPr/>
        <a:lstStyle/>
        <a:p>
          <a:endParaRPr lang="en-US"/>
        </a:p>
      </dgm:t>
    </dgm:pt>
    <dgm:pt modelId="{743F8C55-EBE6-4EEF-A38A-AD23FAC030C0}" type="pres">
      <dgm:prSet presAssocID="{ED09B877-B733-4A5F-B1B3-AF89569A7BCF}" presName="parentText4" presStyleLbl="node1" presStyleIdx="3" presStyleCnt="4" custScaleY="186898">
        <dgm:presLayoutVars>
          <dgm:chMax/>
          <dgm:chPref val="3"/>
          <dgm:bulletEnabled val="1"/>
        </dgm:presLayoutVars>
      </dgm:prSet>
      <dgm:spPr/>
      <dgm:t>
        <a:bodyPr/>
        <a:lstStyle/>
        <a:p>
          <a:endParaRPr lang="en-US"/>
        </a:p>
      </dgm:t>
    </dgm:pt>
  </dgm:ptLst>
  <dgm:cxnLst>
    <dgm:cxn modelId="{A1B823F3-CBED-4AF0-8E1A-E9BD74C57F95}" srcId="{EF3E5075-6E08-431A-A32E-43CB28DF7453}" destId="{880CBF01-6838-4D75-9D61-513357770980}" srcOrd="1" destOrd="0" parTransId="{E3B19DCC-7568-4D69-8436-ABE66FAE0BA6}" sibTransId="{0557026B-BC21-4483-A163-8FCD29274CF2}"/>
    <dgm:cxn modelId="{EDB8AAD3-E63D-42B6-89A4-FA531A17B504}" type="presOf" srcId="{711EBA72-30F9-40F6-8077-CC01D4A96F6F}" destId="{F361011A-9E53-4CAA-A368-62533BDEF042}" srcOrd="0" destOrd="0" presId="urn:microsoft.com/office/officeart/2009/3/layout/IncreasingArrowsProcess"/>
    <dgm:cxn modelId="{8B45ED89-A1B5-46A1-99DE-41778CE437A1}" srcId="{EF3E5075-6E08-431A-A32E-43CB28DF7453}" destId="{ED09B877-B733-4A5F-B1B3-AF89569A7BCF}" srcOrd="3" destOrd="0" parTransId="{A82360E8-C19E-4478-84C4-6978F87975D9}" sibTransId="{B7010D07-C3DA-4294-B117-60B34D4C35A0}"/>
    <dgm:cxn modelId="{7D9D2C66-F8E3-4ACE-AC07-55A9DE6A31DC}" type="presOf" srcId="{EF3E5075-6E08-431A-A32E-43CB28DF7453}" destId="{279C8D17-2C1B-4DF1-812F-965BE4B0A329}" srcOrd="0" destOrd="0" presId="urn:microsoft.com/office/officeart/2009/3/layout/IncreasingArrowsProcess"/>
    <dgm:cxn modelId="{FE6A9F9B-C995-46B0-8C98-0B9E91DC1F33}" srcId="{EF3E5075-6E08-431A-A32E-43CB28DF7453}" destId="{293E6076-457D-4A0C-B6EA-27E4CCD21476}" srcOrd="0" destOrd="0" parTransId="{ED80CB3B-6243-46B3-B9AA-22EAC8ACE1AE}" sibTransId="{6F8F04B4-3A21-4BE8-86B3-B7C3940ACE99}"/>
    <dgm:cxn modelId="{924E9769-5B27-4A16-AE5A-45BAB0F2C289}" type="presOf" srcId="{880CBF01-6838-4D75-9D61-513357770980}" destId="{4787B8D3-A79C-44AC-8602-8F4616D6BC61}" srcOrd="0" destOrd="0" presId="urn:microsoft.com/office/officeart/2009/3/layout/IncreasingArrowsProcess"/>
    <dgm:cxn modelId="{F1A6D05E-01A4-4B42-B276-A46469032CBF}" type="presOf" srcId="{293E6076-457D-4A0C-B6EA-27E4CCD21476}" destId="{B5B81C30-6D24-4286-BE0F-2F92F79E453B}" srcOrd="0" destOrd="0" presId="urn:microsoft.com/office/officeart/2009/3/layout/IncreasingArrowsProcess"/>
    <dgm:cxn modelId="{884C799C-AA42-4ADC-A811-4C22BB1E5735}" srcId="{EF3E5075-6E08-431A-A32E-43CB28DF7453}" destId="{711EBA72-30F9-40F6-8077-CC01D4A96F6F}" srcOrd="2" destOrd="0" parTransId="{687FC274-A7A2-4B7C-9B2D-0AEC1E790AA6}" sibTransId="{0DEBF8DA-4250-4B04-AAA3-3D57597E8558}"/>
    <dgm:cxn modelId="{316A7D61-8996-433D-B169-5780A9331146}" type="presOf" srcId="{ED09B877-B733-4A5F-B1B3-AF89569A7BCF}" destId="{743F8C55-EBE6-4EEF-A38A-AD23FAC030C0}" srcOrd="0" destOrd="0" presId="urn:microsoft.com/office/officeart/2009/3/layout/IncreasingArrowsProcess"/>
    <dgm:cxn modelId="{81980DE3-7F22-414E-87F3-3F75D574A751}" type="presParOf" srcId="{279C8D17-2C1B-4DF1-812F-965BE4B0A329}" destId="{B5B81C30-6D24-4286-BE0F-2F92F79E453B}" srcOrd="0" destOrd="0" presId="urn:microsoft.com/office/officeart/2009/3/layout/IncreasingArrowsProcess"/>
    <dgm:cxn modelId="{08219BE6-319B-41FF-B841-C175D12F2122}" type="presParOf" srcId="{279C8D17-2C1B-4DF1-812F-965BE4B0A329}" destId="{4787B8D3-A79C-44AC-8602-8F4616D6BC61}" srcOrd="1" destOrd="0" presId="urn:microsoft.com/office/officeart/2009/3/layout/IncreasingArrowsProcess"/>
    <dgm:cxn modelId="{EFE77809-183D-49E2-BD3B-8D60AE144AE9}" type="presParOf" srcId="{279C8D17-2C1B-4DF1-812F-965BE4B0A329}" destId="{F361011A-9E53-4CAA-A368-62533BDEF042}" srcOrd="2" destOrd="0" presId="urn:microsoft.com/office/officeart/2009/3/layout/IncreasingArrowsProcess"/>
    <dgm:cxn modelId="{09C9A1F7-9D48-46E0-8566-69EB5BACA7CC}" type="presParOf" srcId="{279C8D17-2C1B-4DF1-812F-965BE4B0A329}" destId="{743F8C55-EBE6-4EEF-A38A-AD23FAC030C0}"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8CE3F-28C1-4975-BB2F-175BD4513B06}">
      <dsp:nvSpPr>
        <dsp:cNvPr id="0" name=""/>
        <dsp:cNvSpPr/>
      </dsp:nvSpPr>
      <dsp:spPr>
        <a:xfrm>
          <a:off x="0" y="1219199"/>
          <a:ext cx="87630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B637F-A79F-4FB8-9291-DF7216F562C6}">
      <dsp:nvSpPr>
        <dsp:cNvPr id="0" name=""/>
        <dsp:cNvSpPr/>
      </dsp:nvSpPr>
      <dsp:spPr>
        <a:xfrm>
          <a:off x="3405" y="0"/>
          <a:ext cx="14517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err="1" smtClean="0"/>
            <a:t>Joash</a:t>
          </a:r>
          <a:endParaRPr lang="en-US" sz="2200" kern="1200" dirty="0" smtClean="0"/>
        </a:p>
        <a:p>
          <a:pPr lvl="0" algn="ctr" defTabSz="977900">
            <a:lnSpc>
              <a:spcPct val="90000"/>
            </a:lnSpc>
            <a:spcBef>
              <a:spcPct val="0"/>
            </a:spcBef>
            <a:spcAft>
              <a:spcPct val="35000"/>
            </a:spcAft>
          </a:pPr>
          <a:r>
            <a:rPr lang="en-US" sz="2200" kern="1200" dirty="0" smtClean="0"/>
            <a:t>40 </a:t>
          </a:r>
          <a:r>
            <a:rPr lang="en-US" sz="2200" kern="1200" dirty="0" err="1" smtClean="0"/>
            <a:t>yr</a:t>
          </a:r>
          <a:endParaRPr lang="en-US" sz="2200" kern="1200" dirty="0"/>
        </a:p>
      </dsp:txBody>
      <dsp:txXfrm>
        <a:off x="3405" y="0"/>
        <a:ext cx="1451799" cy="1625600"/>
      </dsp:txXfrm>
    </dsp:sp>
    <dsp:sp modelId="{96E5E760-FC18-4434-BC1E-7C7E4BA4CCD9}">
      <dsp:nvSpPr>
        <dsp:cNvPr id="0" name=""/>
        <dsp:cNvSpPr/>
      </dsp:nvSpPr>
      <dsp:spPr>
        <a:xfrm>
          <a:off x="526104"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EF0CA-3D95-466E-9F46-A53A2655C14E}">
      <dsp:nvSpPr>
        <dsp:cNvPr id="0" name=""/>
        <dsp:cNvSpPr/>
      </dsp:nvSpPr>
      <dsp:spPr>
        <a:xfrm>
          <a:off x="1527794" y="2438399"/>
          <a:ext cx="153985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err="1" smtClean="0"/>
            <a:t>Amaziah</a:t>
          </a:r>
          <a:endParaRPr lang="en-US" sz="2200" kern="1200" dirty="0" smtClean="0"/>
        </a:p>
        <a:p>
          <a:pPr lvl="0" algn="ctr" defTabSz="977900">
            <a:lnSpc>
              <a:spcPct val="90000"/>
            </a:lnSpc>
            <a:spcBef>
              <a:spcPct val="0"/>
            </a:spcBef>
            <a:spcAft>
              <a:spcPct val="35000"/>
            </a:spcAft>
          </a:pPr>
          <a:r>
            <a:rPr lang="en-US" sz="2200" kern="1200" dirty="0" smtClean="0"/>
            <a:t>29 </a:t>
          </a:r>
          <a:r>
            <a:rPr lang="en-US" sz="2200" kern="1200" dirty="0" err="1" smtClean="0"/>
            <a:t>yr</a:t>
          </a:r>
          <a:endParaRPr lang="en-US" sz="2200" kern="1200" dirty="0"/>
        </a:p>
      </dsp:txBody>
      <dsp:txXfrm>
        <a:off x="1527794" y="2438399"/>
        <a:ext cx="1539851" cy="1625600"/>
      </dsp:txXfrm>
    </dsp:sp>
    <dsp:sp modelId="{9AA65DEC-565E-42C6-B357-1667DDEF10E8}">
      <dsp:nvSpPr>
        <dsp:cNvPr id="0" name=""/>
        <dsp:cNvSpPr/>
      </dsp:nvSpPr>
      <dsp:spPr>
        <a:xfrm>
          <a:off x="2094520"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EA713-E3D5-496E-9F93-72F6AAF65970}">
      <dsp:nvSpPr>
        <dsp:cNvPr id="0" name=""/>
        <dsp:cNvSpPr/>
      </dsp:nvSpPr>
      <dsp:spPr>
        <a:xfrm>
          <a:off x="3140236" y="0"/>
          <a:ext cx="169427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err="1" smtClean="0"/>
            <a:t>Uzziah</a:t>
          </a:r>
          <a:endParaRPr lang="en-US" sz="2200" kern="1200" dirty="0" smtClean="0"/>
        </a:p>
        <a:p>
          <a:pPr lvl="0" algn="ctr" defTabSz="977900">
            <a:lnSpc>
              <a:spcPct val="90000"/>
            </a:lnSpc>
            <a:spcBef>
              <a:spcPct val="0"/>
            </a:spcBef>
            <a:spcAft>
              <a:spcPct val="35000"/>
            </a:spcAft>
          </a:pPr>
          <a:r>
            <a:rPr lang="en-US" sz="2200" kern="1200" dirty="0" smtClean="0"/>
            <a:t>52 </a:t>
          </a:r>
          <a:r>
            <a:rPr lang="en-US" sz="2200" kern="1200" dirty="0" err="1" smtClean="0"/>
            <a:t>yr</a:t>
          </a:r>
          <a:endParaRPr lang="en-US" sz="2200" kern="1200" dirty="0"/>
        </a:p>
      </dsp:txBody>
      <dsp:txXfrm>
        <a:off x="3140236" y="0"/>
        <a:ext cx="1694279" cy="1625600"/>
      </dsp:txXfrm>
    </dsp:sp>
    <dsp:sp modelId="{867920B9-55C4-466E-A92E-A2674A3318AC}">
      <dsp:nvSpPr>
        <dsp:cNvPr id="0" name=""/>
        <dsp:cNvSpPr/>
      </dsp:nvSpPr>
      <dsp:spPr>
        <a:xfrm>
          <a:off x="378417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BF5CD-3EE2-4669-A81E-B25953632399}">
      <dsp:nvSpPr>
        <dsp:cNvPr id="0" name=""/>
        <dsp:cNvSpPr/>
      </dsp:nvSpPr>
      <dsp:spPr>
        <a:xfrm>
          <a:off x="5002924" y="2438399"/>
          <a:ext cx="126016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err="1" smtClean="0"/>
            <a:t>Jotham</a:t>
          </a:r>
          <a:endParaRPr lang="en-US" sz="2200" kern="1200" dirty="0" smtClean="0"/>
        </a:p>
        <a:p>
          <a:pPr lvl="0" algn="ctr" defTabSz="977900">
            <a:lnSpc>
              <a:spcPct val="90000"/>
            </a:lnSpc>
            <a:spcBef>
              <a:spcPct val="0"/>
            </a:spcBef>
            <a:spcAft>
              <a:spcPct val="35000"/>
            </a:spcAft>
          </a:pPr>
          <a:r>
            <a:rPr lang="en-US" sz="2200" kern="1200" dirty="0" smtClean="0"/>
            <a:t>16 </a:t>
          </a:r>
          <a:r>
            <a:rPr lang="en-US" sz="2200" kern="1200" dirty="0" err="1" smtClean="0"/>
            <a:t>yr</a:t>
          </a:r>
          <a:endParaRPr lang="en-US" sz="2200" kern="1200" dirty="0"/>
        </a:p>
      </dsp:txBody>
      <dsp:txXfrm>
        <a:off x="5002924" y="2438399"/>
        <a:ext cx="1260162" cy="1625600"/>
      </dsp:txXfrm>
    </dsp:sp>
    <dsp:sp modelId="{B2F79705-F980-4FFF-BEBF-AF1A25A677B2}">
      <dsp:nvSpPr>
        <dsp:cNvPr id="0" name=""/>
        <dsp:cNvSpPr/>
      </dsp:nvSpPr>
      <dsp:spPr>
        <a:xfrm>
          <a:off x="542980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09F74-7D00-4255-9F39-10A73C2697ED}">
      <dsp:nvSpPr>
        <dsp:cNvPr id="0" name=""/>
        <dsp:cNvSpPr/>
      </dsp:nvSpPr>
      <dsp:spPr>
        <a:xfrm>
          <a:off x="6431495" y="0"/>
          <a:ext cx="14517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err="1" smtClean="0"/>
            <a:t>Ahaz</a:t>
          </a:r>
          <a:endParaRPr lang="en-US" sz="2200" kern="1200" dirty="0" smtClean="0"/>
        </a:p>
        <a:p>
          <a:pPr lvl="0" algn="ctr" defTabSz="977900">
            <a:lnSpc>
              <a:spcPct val="90000"/>
            </a:lnSpc>
            <a:spcBef>
              <a:spcPct val="0"/>
            </a:spcBef>
            <a:spcAft>
              <a:spcPct val="35000"/>
            </a:spcAft>
          </a:pPr>
          <a:r>
            <a:rPr lang="en-US" sz="2200" kern="1200" dirty="0" smtClean="0"/>
            <a:t>16 </a:t>
          </a:r>
          <a:r>
            <a:rPr lang="en-US" sz="2200" kern="1200" dirty="0" err="1" smtClean="0"/>
            <a:t>yr</a:t>
          </a:r>
          <a:endParaRPr lang="en-US" sz="2200" kern="1200" dirty="0"/>
        </a:p>
      </dsp:txBody>
      <dsp:txXfrm>
        <a:off x="6431495" y="0"/>
        <a:ext cx="1451799" cy="1625600"/>
      </dsp:txXfrm>
    </dsp:sp>
    <dsp:sp modelId="{FD728F94-5174-4E19-8F2E-C2E730F60978}">
      <dsp:nvSpPr>
        <dsp:cNvPr id="0" name=""/>
        <dsp:cNvSpPr/>
      </dsp:nvSpPr>
      <dsp:spPr>
        <a:xfrm>
          <a:off x="695419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81C30-6D24-4286-BE0F-2F92F79E453B}">
      <dsp:nvSpPr>
        <dsp:cNvPr id="0" name=""/>
        <dsp:cNvSpPr/>
      </dsp:nvSpPr>
      <dsp:spPr>
        <a:xfrm>
          <a:off x="0" y="865517"/>
          <a:ext cx="7924800" cy="1930149"/>
        </a:xfrm>
        <a:prstGeom prst="rightArrow">
          <a:avLst>
            <a:gd name="adj1" fmla="val 50000"/>
            <a:gd name="adj2" fmla="val 500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254000" bIns="183161" numCol="1" spcCol="1270" anchor="ctr" anchorCtr="0">
          <a:noAutofit/>
        </a:bodyPr>
        <a:lstStyle/>
        <a:p>
          <a:pPr lvl="0" algn="l" defTabSz="1600200">
            <a:lnSpc>
              <a:spcPct val="90000"/>
            </a:lnSpc>
            <a:spcBef>
              <a:spcPct val="0"/>
            </a:spcBef>
            <a:spcAft>
              <a:spcPct val="35000"/>
            </a:spcAft>
          </a:pPr>
          <a:r>
            <a:rPr lang="en-US" sz="3600" kern="1200" dirty="0" smtClean="0"/>
            <a:t>Return.</a:t>
          </a:r>
          <a:endParaRPr lang="en-US" sz="3600" kern="1200" dirty="0"/>
        </a:p>
      </dsp:txBody>
      <dsp:txXfrm>
        <a:off x="0" y="1348054"/>
        <a:ext cx="7442263" cy="965075"/>
      </dsp:txXfrm>
    </dsp:sp>
    <dsp:sp modelId="{4787B8D3-A79C-44AC-8602-8F4616D6BC61}">
      <dsp:nvSpPr>
        <dsp:cNvPr id="0" name=""/>
        <dsp:cNvSpPr/>
      </dsp:nvSpPr>
      <dsp:spPr>
        <a:xfrm>
          <a:off x="1826666" y="1219912"/>
          <a:ext cx="6098133" cy="1990076"/>
        </a:xfrm>
        <a:prstGeom prst="rightArrow">
          <a:avLst>
            <a:gd name="adj1" fmla="val 50000"/>
            <a:gd name="adj2" fmla="val 500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254000" bIns="183161" numCol="1" spcCol="1270" anchor="ctr" anchorCtr="0">
          <a:noAutofit/>
        </a:bodyPr>
        <a:lstStyle/>
        <a:p>
          <a:pPr lvl="0" algn="l" defTabSz="1422400">
            <a:lnSpc>
              <a:spcPct val="90000"/>
            </a:lnSpc>
            <a:spcBef>
              <a:spcPct val="0"/>
            </a:spcBef>
            <a:spcAft>
              <a:spcPct val="35000"/>
            </a:spcAft>
          </a:pPr>
          <a:r>
            <a:rPr lang="en-US" sz="3200" kern="1200" dirty="0" smtClean="0"/>
            <a:t>Yield.</a:t>
          </a:r>
          <a:endParaRPr lang="en-US" sz="3200" kern="1200" dirty="0"/>
        </a:p>
      </dsp:txBody>
      <dsp:txXfrm>
        <a:off x="1826666" y="1717431"/>
        <a:ext cx="5600614" cy="995038"/>
      </dsp:txXfrm>
    </dsp:sp>
    <dsp:sp modelId="{F361011A-9E53-4CAA-A368-62533BDEF042}">
      <dsp:nvSpPr>
        <dsp:cNvPr id="0" name=""/>
        <dsp:cNvSpPr/>
      </dsp:nvSpPr>
      <dsp:spPr>
        <a:xfrm>
          <a:off x="3653332" y="1600913"/>
          <a:ext cx="4271467" cy="1997252"/>
        </a:xfrm>
        <a:prstGeom prst="rightArrow">
          <a:avLst>
            <a:gd name="adj1" fmla="val 50000"/>
            <a:gd name="adj2" fmla="val 500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254000" bIns="183161" numCol="1" spcCol="1270" anchor="ctr" anchorCtr="0">
          <a:noAutofit/>
        </a:bodyPr>
        <a:lstStyle/>
        <a:p>
          <a:pPr lvl="0" algn="l" defTabSz="1422400">
            <a:lnSpc>
              <a:spcPct val="90000"/>
            </a:lnSpc>
            <a:spcBef>
              <a:spcPct val="0"/>
            </a:spcBef>
            <a:spcAft>
              <a:spcPct val="35000"/>
            </a:spcAft>
          </a:pPr>
          <a:r>
            <a:rPr lang="en-US" sz="3200" kern="1200" dirty="0" smtClean="0"/>
            <a:t>Come.</a:t>
          </a:r>
          <a:endParaRPr lang="en-US" sz="3200" kern="1200" dirty="0"/>
        </a:p>
      </dsp:txBody>
      <dsp:txXfrm>
        <a:off x="3653332" y="2100226"/>
        <a:ext cx="3772154" cy="998626"/>
      </dsp:txXfrm>
    </dsp:sp>
    <dsp:sp modelId="{743F8C55-EBE6-4EEF-A38A-AD23FAC030C0}">
      <dsp:nvSpPr>
        <dsp:cNvPr id="0" name=""/>
        <dsp:cNvSpPr/>
      </dsp:nvSpPr>
      <dsp:spPr>
        <a:xfrm>
          <a:off x="5479999" y="1905713"/>
          <a:ext cx="2444800" cy="2156368"/>
        </a:xfrm>
        <a:prstGeom prst="rightArrow">
          <a:avLst>
            <a:gd name="adj1" fmla="val 50000"/>
            <a:gd name="adj2" fmla="val 500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254000" bIns="183161" numCol="1" spcCol="1270" anchor="ctr" anchorCtr="0">
          <a:noAutofit/>
        </a:bodyPr>
        <a:lstStyle/>
        <a:p>
          <a:pPr lvl="0" algn="l" defTabSz="1422400">
            <a:lnSpc>
              <a:spcPct val="90000"/>
            </a:lnSpc>
            <a:spcBef>
              <a:spcPct val="0"/>
            </a:spcBef>
            <a:spcAft>
              <a:spcPct val="35000"/>
            </a:spcAft>
          </a:pPr>
          <a:r>
            <a:rPr lang="en-US" sz="3200" kern="1200" dirty="0" smtClean="0"/>
            <a:t>Serve.</a:t>
          </a:r>
          <a:endParaRPr lang="en-US" sz="3200" kern="1200" dirty="0"/>
        </a:p>
      </dsp:txBody>
      <dsp:txXfrm>
        <a:off x="5479999" y="2444805"/>
        <a:ext cx="1905708" cy="10781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E0DFB86-9924-42E5-99E7-55FD7404B47C}" type="datetimeFigureOut">
              <a:rPr lang="en-US" smtClean="0"/>
              <a:t>6/7/2013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DA0717E-0DB6-4EC8-B4E4-1D2A6BB0212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0DFB86-9924-42E5-99E7-55FD7404B47C}"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717E-0DB6-4EC8-B4E4-1D2A6BB021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0DFB86-9924-42E5-99E7-55FD7404B47C}"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717E-0DB6-4EC8-B4E4-1D2A6BB021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0DFB86-9924-42E5-99E7-55FD7404B47C}"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717E-0DB6-4EC8-B4E4-1D2A6BB021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0DFB86-9924-42E5-99E7-55FD7404B47C}"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717E-0DB6-4EC8-B4E4-1D2A6BB0212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0DFB86-9924-42E5-99E7-55FD7404B47C}"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0717E-0DB6-4EC8-B4E4-1D2A6BB021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0DFB86-9924-42E5-99E7-55FD7404B47C}" type="datetimeFigureOut">
              <a:rPr lang="en-US" smtClean="0"/>
              <a:t>6/7/2013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0717E-0DB6-4EC8-B4E4-1D2A6BB021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0DFB86-9924-42E5-99E7-55FD7404B47C}" type="datetimeFigureOut">
              <a:rPr lang="en-US" smtClean="0"/>
              <a:t>6/7/2013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0717E-0DB6-4EC8-B4E4-1D2A6BB0212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DFB86-9924-42E5-99E7-55FD7404B47C}" type="datetimeFigureOut">
              <a:rPr lang="en-US" smtClean="0"/>
              <a:t>6/7/2013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0717E-0DB6-4EC8-B4E4-1D2A6BB021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0DFB86-9924-42E5-99E7-55FD7404B47C}"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0717E-0DB6-4EC8-B4E4-1D2A6BB0212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0DFB86-9924-42E5-99E7-55FD7404B47C}"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DA0717E-0DB6-4EC8-B4E4-1D2A6BB0212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0DFB86-9924-42E5-99E7-55FD7404B47C}" type="datetimeFigureOut">
              <a:rPr lang="en-US" smtClean="0"/>
              <a:t>6/7/2013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A0717E-0DB6-4EC8-B4E4-1D2A6BB0212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id\AppData\Local\Microsoft\Windows\Temporary Internet Files\Content.IE5\423DKI2J\MP9004386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79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urgency of restoration!</a:t>
            </a:r>
            <a:endParaRPr lang="en-US" dirty="0"/>
          </a:p>
        </p:txBody>
      </p:sp>
      <p:sp>
        <p:nvSpPr>
          <p:cNvPr id="3" name="Content Placeholder 2"/>
          <p:cNvSpPr>
            <a:spLocks noGrp="1"/>
          </p:cNvSpPr>
          <p:nvPr>
            <p:ph idx="1"/>
          </p:nvPr>
        </p:nvSpPr>
        <p:spPr>
          <a:xfrm>
            <a:off x="457200" y="2164080"/>
            <a:ext cx="8229600" cy="4389120"/>
          </a:xfrm>
        </p:spPr>
        <p:txBody>
          <a:bodyPr>
            <a:normAutofit/>
          </a:bodyPr>
          <a:lstStyle/>
          <a:p>
            <a:pPr>
              <a:spcBef>
                <a:spcPts val="1800"/>
              </a:spcBef>
            </a:pPr>
            <a:r>
              <a:rPr lang="en-US" dirty="0" smtClean="0"/>
              <a:t>In the </a:t>
            </a:r>
            <a:r>
              <a:rPr lang="en-US" b="1" u="sng" dirty="0" smtClean="0"/>
              <a:t>first</a:t>
            </a:r>
            <a:r>
              <a:rPr lang="en-US" dirty="0" smtClean="0"/>
              <a:t> year of his reign, in the </a:t>
            </a:r>
            <a:r>
              <a:rPr lang="en-US" b="1" u="sng" dirty="0" smtClean="0"/>
              <a:t>first</a:t>
            </a:r>
            <a:r>
              <a:rPr lang="en-US" dirty="0" smtClean="0"/>
              <a:t> month… 29:3</a:t>
            </a:r>
          </a:p>
          <a:p>
            <a:pPr>
              <a:spcBef>
                <a:spcPts val="1800"/>
              </a:spcBef>
            </a:pPr>
            <a:r>
              <a:rPr lang="en-US" dirty="0" smtClean="0"/>
              <a:t>“Hear me, Levites! </a:t>
            </a:r>
            <a:r>
              <a:rPr lang="en-US" b="1" u="sng" dirty="0" smtClean="0"/>
              <a:t>Now</a:t>
            </a:r>
            <a:r>
              <a:rPr lang="en-US" dirty="0" smtClean="0"/>
              <a:t> consecrate yourselves…” 29:4</a:t>
            </a:r>
          </a:p>
          <a:p>
            <a:pPr>
              <a:spcBef>
                <a:spcPts val="1800"/>
              </a:spcBef>
            </a:pPr>
            <a:r>
              <a:rPr lang="en-US" dirty="0" smtClean="0"/>
              <a:t>“My sons, do not </a:t>
            </a:r>
            <a:r>
              <a:rPr lang="en-US" b="1" u="sng" dirty="0" smtClean="0"/>
              <a:t>now</a:t>
            </a:r>
            <a:r>
              <a:rPr lang="en-US" dirty="0" smtClean="0"/>
              <a:t> be negligent…” 29:11</a:t>
            </a:r>
          </a:p>
          <a:p>
            <a:pPr>
              <a:spcBef>
                <a:spcPts val="1800"/>
              </a:spcBef>
            </a:pPr>
            <a:r>
              <a:rPr lang="en-US" dirty="0" smtClean="0"/>
              <a:t>Then Hezekiah the king rose </a:t>
            </a:r>
            <a:r>
              <a:rPr lang="en-US" b="1" u="sng" dirty="0" smtClean="0"/>
              <a:t>early</a:t>
            </a:r>
            <a:r>
              <a:rPr lang="en-US" dirty="0" smtClean="0"/>
              <a:t>… 29:20</a:t>
            </a:r>
          </a:p>
          <a:p>
            <a:pPr>
              <a:spcBef>
                <a:spcPts val="1800"/>
              </a:spcBef>
            </a:pPr>
            <a:r>
              <a:rPr lang="en-US" dirty="0" smtClean="0"/>
              <a:t>And Hezekiah and all the people rejoiced because God had prepared the people, for the thing came about </a:t>
            </a:r>
            <a:r>
              <a:rPr lang="en-US" b="1" u="sng" dirty="0" smtClean="0"/>
              <a:t>suddenly</a:t>
            </a:r>
            <a:r>
              <a:rPr lang="en-US" dirty="0" smtClean="0"/>
              <a:t>. 29:36</a:t>
            </a:r>
          </a:p>
        </p:txBody>
      </p:sp>
    </p:spTree>
    <p:extLst>
      <p:ext uri="{BB962C8B-B14F-4D97-AF65-F5344CB8AC3E}">
        <p14:creationId xmlns:p14="http://schemas.microsoft.com/office/powerpoint/2010/main" val="26779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Halfway is not restoration!</a:t>
            </a:r>
            <a:endParaRPr lang="en-US" dirty="0"/>
          </a:p>
        </p:txBody>
      </p:sp>
      <p:sp>
        <p:nvSpPr>
          <p:cNvPr id="3" name="Content Placeholder 2"/>
          <p:cNvSpPr>
            <a:spLocks noGrp="1"/>
          </p:cNvSpPr>
          <p:nvPr>
            <p:ph idx="1"/>
          </p:nvPr>
        </p:nvSpPr>
        <p:spPr>
          <a:xfrm>
            <a:off x="457200" y="2164080"/>
            <a:ext cx="8229600" cy="4389120"/>
          </a:xfrm>
        </p:spPr>
        <p:txBody>
          <a:bodyPr>
            <a:normAutofit/>
          </a:bodyPr>
          <a:lstStyle/>
          <a:p>
            <a:pPr>
              <a:spcBef>
                <a:spcPts val="1800"/>
              </a:spcBef>
            </a:pPr>
            <a:r>
              <a:rPr lang="en-US" dirty="0" smtClean="0"/>
              <a:t>The priests went into the inner part of the house of the Lord to cleanse it, and they brought out </a:t>
            </a:r>
            <a:r>
              <a:rPr lang="en-US" b="1" u="sng" dirty="0" smtClean="0"/>
              <a:t>all</a:t>
            </a:r>
            <a:r>
              <a:rPr lang="en-US" dirty="0" smtClean="0"/>
              <a:t> the uncleanness that they found in the temple… 29:16</a:t>
            </a:r>
          </a:p>
          <a:p>
            <a:pPr>
              <a:spcBef>
                <a:spcPts val="1800"/>
              </a:spcBef>
            </a:pPr>
            <a:r>
              <a:rPr lang="en-US" dirty="0" smtClean="0"/>
              <a:t>“We have cleansed </a:t>
            </a:r>
            <a:r>
              <a:rPr lang="en-US" b="1" u="sng" dirty="0" smtClean="0"/>
              <a:t>all</a:t>
            </a:r>
            <a:r>
              <a:rPr lang="en-US" dirty="0" smtClean="0"/>
              <a:t> the house of the Lord, the altar of burnt offering and </a:t>
            </a:r>
            <a:r>
              <a:rPr lang="en-US" b="1" u="sng" dirty="0" smtClean="0"/>
              <a:t>all</a:t>
            </a:r>
            <a:r>
              <a:rPr lang="en-US" dirty="0" smtClean="0"/>
              <a:t> its utensils, and the table for the showbread and </a:t>
            </a:r>
            <a:r>
              <a:rPr lang="en-US" b="1" u="sng" dirty="0" smtClean="0"/>
              <a:t>all</a:t>
            </a:r>
            <a:r>
              <a:rPr lang="en-US" dirty="0" smtClean="0"/>
              <a:t> its utensils. </a:t>
            </a:r>
            <a:r>
              <a:rPr lang="en-US" b="1" u="sng" dirty="0" smtClean="0"/>
              <a:t>All</a:t>
            </a:r>
            <a:r>
              <a:rPr lang="en-US" dirty="0" smtClean="0"/>
              <a:t> the utensils that King </a:t>
            </a:r>
            <a:r>
              <a:rPr lang="en-US" dirty="0" err="1" smtClean="0"/>
              <a:t>Ahaz</a:t>
            </a:r>
            <a:r>
              <a:rPr lang="en-US" dirty="0" smtClean="0"/>
              <a:t> discarded in his reign when he was faithless, we have made ready and consecrated, and behold, they are before the altar of the LORD.” 29:18-19</a:t>
            </a:r>
          </a:p>
        </p:txBody>
      </p:sp>
    </p:spTree>
    <p:extLst>
      <p:ext uri="{BB962C8B-B14F-4D97-AF65-F5344CB8AC3E}">
        <p14:creationId xmlns:p14="http://schemas.microsoft.com/office/powerpoint/2010/main" val="6263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matter of the heart!</a:t>
            </a:r>
            <a:endParaRPr lang="en-US" dirty="0"/>
          </a:p>
        </p:txBody>
      </p:sp>
      <p:sp>
        <p:nvSpPr>
          <p:cNvPr id="3" name="Content Placeholder 2"/>
          <p:cNvSpPr>
            <a:spLocks noGrp="1"/>
          </p:cNvSpPr>
          <p:nvPr>
            <p:ph idx="1"/>
          </p:nvPr>
        </p:nvSpPr>
        <p:spPr>
          <a:xfrm>
            <a:off x="457200" y="2164080"/>
            <a:ext cx="8229600" cy="4389120"/>
          </a:xfrm>
        </p:spPr>
        <p:txBody>
          <a:bodyPr>
            <a:normAutofit/>
          </a:bodyPr>
          <a:lstStyle/>
          <a:p>
            <a:pPr>
              <a:spcBef>
                <a:spcPts val="1800"/>
              </a:spcBef>
            </a:pPr>
            <a:r>
              <a:rPr lang="en-US" dirty="0" smtClean="0"/>
              <a:t>“Now it is in my </a:t>
            </a:r>
            <a:r>
              <a:rPr lang="en-US" b="1" u="sng" dirty="0" smtClean="0"/>
              <a:t>heart</a:t>
            </a:r>
            <a:r>
              <a:rPr lang="en-US" dirty="0" smtClean="0"/>
              <a:t> to make a covenant with the LORD…” 29:10</a:t>
            </a:r>
          </a:p>
          <a:p>
            <a:pPr>
              <a:spcBef>
                <a:spcPts val="1800"/>
              </a:spcBef>
            </a:pPr>
            <a:r>
              <a:rPr lang="en-US" dirty="0"/>
              <a:t>a</a:t>
            </a:r>
            <a:r>
              <a:rPr lang="en-US" dirty="0" smtClean="0"/>
              <a:t>ll who were of a </a:t>
            </a:r>
            <a:r>
              <a:rPr lang="en-US" b="1" u="sng" dirty="0" smtClean="0"/>
              <a:t>willing</a:t>
            </a:r>
            <a:r>
              <a:rPr lang="en-US" dirty="0" smtClean="0"/>
              <a:t> </a:t>
            </a:r>
            <a:r>
              <a:rPr lang="en-US" b="1" u="sng" dirty="0" smtClean="0"/>
              <a:t>heart</a:t>
            </a:r>
            <a:r>
              <a:rPr lang="en-US" dirty="0" smtClean="0"/>
              <a:t> brought burnt offerings. 29:31</a:t>
            </a:r>
          </a:p>
          <a:p>
            <a:pPr>
              <a:spcBef>
                <a:spcPts val="1800"/>
              </a:spcBef>
            </a:pPr>
            <a:r>
              <a:rPr lang="en-US" dirty="0" smtClean="0"/>
              <a:t>The hand of God was also on Judah to give them </a:t>
            </a:r>
            <a:r>
              <a:rPr lang="en-US" b="1" u="sng" dirty="0" smtClean="0"/>
              <a:t>one</a:t>
            </a:r>
            <a:r>
              <a:rPr lang="en-US" dirty="0" smtClean="0"/>
              <a:t> </a:t>
            </a:r>
            <a:r>
              <a:rPr lang="en-US" b="1" u="sng" dirty="0" smtClean="0"/>
              <a:t>heart</a:t>
            </a:r>
            <a:r>
              <a:rPr lang="en-US" dirty="0" smtClean="0"/>
              <a:t> to do what the king and the princes commanded by the word of the Lord. 30:12</a:t>
            </a:r>
          </a:p>
          <a:p>
            <a:pPr>
              <a:spcBef>
                <a:spcPts val="1800"/>
              </a:spcBef>
            </a:pPr>
            <a:r>
              <a:rPr lang="en-US" dirty="0" smtClean="0"/>
              <a:t>“May the good Lord pardon everyone who sets his </a:t>
            </a:r>
            <a:r>
              <a:rPr lang="en-US" b="1" u="sng" dirty="0" smtClean="0"/>
              <a:t>heart</a:t>
            </a:r>
            <a:r>
              <a:rPr lang="en-US" dirty="0" smtClean="0"/>
              <a:t> to seek God…” 30:19</a:t>
            </a:r>
          </a:p>
        </p:txBody>
      </p:sp>
    </p:spTree>
    <p:extLst>
      <p:ext uri="{BB962C8B-B14F-4D97-AF65-F5344CB8AC3E}">
        <p14:creationId xmlns:p14="http://schemas.microsoft.com/office/powerpoint/2010/main" val="388496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matter of the heart!</a:t>
            </a:r>
            <a:endParaRPr lang="en-US" dirty="0"/>
          </a:p>
        </p:txBody>
      </p:sp>
      <p:sp>
        <p:nvSpPr>
          <p:cNvPr id="3" name="Content Placeholder 2"/>
          <p:cNvSpPr>
            <a:spLocks noGrp="1"/>
          </p:cNvSpPr>
          <p:nvPr>
            <p:ph idx="1"/>
          </p:nvPr>
        </p:nvSpPr>
        <p:spPr>
          <a:xfrm>
            <a:off x="457200" y="2164080"/>
            <a:ext cx="8229600" cy="4389120"/>
          </a:xfrm>
        </p:spPr>
        <p:txBody>
          <a:bodyPr>
            <a:normAutofit/>
          </a:bodyPr>
          <a:lstStyle/>
          <a:p>
            <a:pPr>
              <a:spcBef>
                <a:spcPts val="1800"/>
              </a:spcBef>
            </a:pPr>
            <a:r>
              <a:rPr lang="en-US" dirty="0" smtClean="0"/>
              <a:t>Thus Hezekiah did throughout all Judah, and he did what was good and right and faithful before the LORD his God. And every work that he undertook in the service of the house of God and in accordance with the law and the commandments, seeking his God, he did with all his heart, and prospered. 30:21</a:t>
            </a:r>
          </a:p>
        </p:txBody>
      </p:sp>
    </p:spTree>
    <p:extLst>
      <p:ext uri="{BB962C8B-B14F-4D97-AF65-F5344CB8AC3E}">
        <p14:creationId xmlns:p14="http://schemas.microsoft.com/office/powerpoint/2010/main" val="110320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for restoration:</a:t>
            </a:r>
            <a:endParaRPr lang="en-US" dirty="0"/>
          </a:p>
        </p:txBody>
      </p:sp>
      <p:graphicFrame>
        <p:nvGraphicFramePr>
          <p:cNvPr id="4" name="Diagram 3"/>
          <p:cNvGraphicFramePr/>
          <p:nvPr>
            <p:extLst>
              <p:ext uri="{D42A27DB-BD31-4B8C-83A1-F6EECF244321}">
                <p14:modId xmlns:p14="http://schemas.microsoft.com/office/powerpoint/2010/main" val="961138746"/>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42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joyful thing!</a:t>
            </a:r>
            <a:endParaRPr lang="en-US" dirty="0"/>
          </a:p>
        </p:txBody>
      </p:sp>
      <p:sp>
        <p:nvSpPr>
          <p:cNvPr id="3" name="Content Placeholder 2"/>
          <p:cNvSpPr>
            <a:spLocks noGrp="1"/>
          </p:cNvSpPr>
          <p:nvPr>
            <p:ph idx="1"/>
          </p:nvPr>
        </p:nvSpPr>
        <p:spPr>
          <a:xfrm>
            <a:off x="457200" y="2164080"/>
            <a:ext cx="8229600" cy="4389120"/>
          </a:xfrm>
        </p:spPr>
        <p:txBody>
          <a:bodyPr>
            <a:normAutofit/>
          </a:bodyPr>
          <a:lstStyle/>
          <a:p>
            <a:pPr>
              <a:spcBef>
                <a:spcPts val="1800"/>
              </a:spcBef>
            </a:pPr>
            <a:r>
              <a:rPr lang="en-US" dirty="0" smtClean="0"/>
              <a:t>And the people of Israel… kept the feast… with great </a:t>
            </a:r>
            <a:r>
              <a:rPr lang="en-US" b="1" u="sng" dirty="0" smtClean="0"/>
              <a:t>gladness</a:t>
            </a:r>
            <a:r>
              <a:rPr lang="en-US" dirty="0" smtClean="0"/>
              <a:t>… 30:21</a:t>
            </a:r>
          </a:p>
          <a:p>
            <a:pPr>
              <a:spcBef>
                <a:spcPts val="1800"/>
              </a:spcBef>
            </a:pPr>
            <a:r>
              <a:rPr lang="en-US" dirty="0"/>
              <a:t>t</a:t>
            </a:r>
            <a:r>
              <a:rPr lang="en-US" dirty="0" smtClean="0"/>
              <a:t>he Levites and the priests praised the Lord day by day, singing with </a:t>
            </a:r>
            <a:r>
              <a:rPr lang="en-US" b="1" u="sng" dirty="0" smtClean="0"/>
              <a:t>all</a:t>
            </a:r>
            <a:r>
              <a:rPr lang="en-US" dirty="0" smtClean="0"/>
              <a:t> their </a:t>
            </a:r>
            <a:r>
              <a:rPr lang="en-US" b="1" u="sng" dirty="0" smtClean="0"/>
              <a:t>might</a:t>
            </a:r>
            <a:r>
              <a:rPr lang="en-US" dirty="0" smtClean="0"/>
              <a:t> to the Lord. 30:21</a:t>
            </a:r>
          </a:p>
          <a:p>
            <a:pPr>
              <a:spcBef>
                <a:spcPts val="1800"/>
              </a:spcBef>
            </a:pPr>
            <a:r>
              <a:rPr lang="en-US" dirty="0" smtClean="0"/>
              <a:t>So they kept it for another seven days with </a:t>
            </a:r>
            <a:r>
              <a:rPr lang="en-US" b="1" u="sng" dirty="0" smtClean="0"/>
              <a:t>gladness</a:t>
            </a:r>
            <a:r>
              <a:rPr lang="en-US" dirty="0" smtClean="0"/>
              <a:t>. 30:23</a:t>
            </a:r>
          </a:p>
          <a:p>
            <a:pPr>
              <a:spcBef>
                <a:spcPts val="1800"/>
              </a:spcBef>
            </a:pPr>
            <a:r>
              <a:rPr lang="en-US" dirty="0"/>
              <a:t>t</a:t>
            </a:r>
            <a:r>
              <a:rPr lang="en-US" dirty="0" smtClean="0"/>
              <a:t>he sojourners who lived in Judah, </a:t>
            </a:r>
            <a:r>
              <a:rPr lang="en-US" b="1" u="sng" dirty="0" smtClean="0"/>
              <a:t>rejoiced</a:t>
            </a:r>
            <a:r>
              <a:rPr lang="en-US" dirty="0" smtClean="0"/>
              <a:t>. 30:25</a:t>
            </a:r>
          </a:p>
          <a:p>
            <a:pPr>
              <a:spcBef>
                <a:spcPts val="1800"/>
              </a:spcBef>
            </a:pPr>
            <a:r>
              <a:rPr lang="en-US" dirty="0" smtClean="0"/>
              <a:t>So there was great </a:t>
            </a:r>
            <a:r>
              <a:rPr lang="en-US" b="1" u="sng" dirty="0" smtClean="0"/>
              <a:t>joy</a:t>
            </a:r>
            <a:r>
              <a:rPr lang="en-US" dirty="0" smtClean="0"/>
              <a:t> in Jerusalem. 30:26</a:t>
            </a:r>
          </a:p>
        </p:txBody>
      </p:sp>
    </p:spTree>
    <p:extLst>
      <p:ext uri="{BB962C8B-B14F-4D97-AF65-F5344CB8AC3E}">
        <p14:creationId xmlns:p14="http://schemas.microsoft.com/office/powerpoint/2010/main" val="144062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Restoration invites </a:t>
            </a:r>
            <a:r>
              <a:rPr lang="en-US" dirty="0" smtClean="0"/>
              <a:t>trouble!</a:t>
            </a:r>
            <a:endParaRPr lang="en-US" dirty="0"/>
          </a:p>
        </p:txBody>
      </p:sp>
      <p:sp>
        <p:nvSpPr>
          <p:cNvPr id="3" name="Content Placeholder 2"/>
          <p:cNvSpPr>
            <a:spLocks noGrp="1"/>
          </p:cNvSpPr>
          <p:nvPr>
            <p:ph idx="1"/>
          </p:nvPr>
        </p:nvSpPr>
        <p:spPr>
          <a:xfrm>
            <a:off x="457200" y="2164080"/>
            <a:ext cx="8229600" cy="4389120"/>
          </a:xfrm>
        </p:spPr>
        <p:txBody>
          <a:bodyPr>
            <a:normAutofit/>
          </a:bodyPr>
          <a:lstStyle/>
          <a:p>
            <a:pPr>
              <a:spcBef>
                <a:spcPts val="1800"/>
              </a:spcBef>
            </a:pPr>
            <a:r>
              <a:rPr lang="en-US" dirty="0" smtClean="0"/>
              <a:t>Attack (32:1)</a:t>
            </a:r>
          </a:p>
          <a:p>
            <a:pPr>
              <a:spcBef>
                <a:spcPts val="1800"/>
              </a:spcBef>
            </a:pPr>
            <a:r>
              <a:rPr lang="en-US" dirty="0" smtClean="0"/>
              <a:t>Ridicule (32:12)</a:t>
            </a:r>
          </a:p>
          <a:p>
            <a:pPr>
              <a:spcBef>
                <a:spcPts val="1800"/>
              </a:spcBef>
            </a:pPr>
            <a:r>
              <a:rPr lang="en-US" dirty="0" smtClean="0"/>
              <a:t>Intimidation (32:13-14)</a:t>
            </a:r>
          </a:p>
          <a:p>
            <a:pPr>
              <a:spcBef>
                <a:spcPts val="1800"/>
              </a:spcBef>
            </a:pPr>
            <a:r>
              <a:rPr lang="en-US" dirty="0" smtClean="0"/>
              <a:t>Challenge (32:15)</a:t>
            </a:r>
          </a:p>
          <a:p>
            <a:pPr>
              <a:spcBef>
                <a:spcPts val="1800"/>
              </a:spcBef>
            </a:pPr>
            <a:r>
              <a:rPr lang="en-US" dirty="0" smtClean="0"/>
              <a:t>Contempt (32:16-19)</a:t>
            </a:r>
          </a:p>
        </p:txBody>
      </p:sp>
    </p:spTree>
    <p:extLst>
      <p:ext uri="{BB962C8B-B14F-4D97-AF65-F5344CB8AC3E}">
        <p14:creationId xmlns:p14="http://schemas.microsoft.com/office/powerpoint/2010/main" val="17895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Restoration creates faith!</a:t>
            </a:r>
            <a:endParaRPr lang="en-US" dirty="0"/>
          </a:p>
        </p:txBody>
      </p:sp>
      <p:sp>
        <p:nvSpPr>
          <p:cNvPr id="3" name="Content Placeholder 2"/>
          <p:cNvSpPr>
            <a:spLocks noGrp="1"/>
          </p:cNvSpPr>
          <p:nvPr>
            <p:ph idx="1"/>
          </p:nvPr>
        </p:nvSpPr>
        <p:spPr>
          <a:xfrm>
            <a:off x="457200" y="2164080"/>
            <a:ext cx="8229600" cy="4389120"/>
          </a:xfrm>
        </p:spPr>
        <p:txBody>
          <a:bodyPr>
            <a:normAutofit/>
          </a:bodyPr>
          <a:lstStyle/>
          <a:p>
            <a:pPr>
              <a:spcBef>
                <a:spcPts val="1800"/>
              </a:spcBef>
            </a:pPr>
            <a:r>
              <a:rPr lang="en-US" dirty="0" smtClean="0"/>
              <a:t>Strength and courage (32:7-8)</a:t>
            </a:r>
          </a:p>
          <a:p>
            <a:pPr>
              <a:spcBef>
                <a:spcPts val="1800"/>
              </a:spcBef>
            </a:pPr>
            <a:r>
              <a:rPr lang="en-US" dirty="0" smtClean="0"/>
              <a:t>Victory through prayer (32:20-23)</a:t>
            </a:r>
          </a:p>
        </p:txBody>
      </p:sp>
    </p:spTree>
    <p:extLst>
      <p:ext uri="{BB962C8B-B14F-4D97-AF65-F5344CB8AC3E}">
        <p14:creationId xmlns:p14="http://schemas.microsoft.com/office/powerpoint/2010/main" val="71033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Kings of Judah</a:t>
            </a:r>
            <a:endParaRPr lang="en-US" dirty="0"/>
          </a:p>
        </p:txBody>
      </p:sp>
      <p:sp>
        <p:nvSpPr>
          <p:cNvPr id="3" name="Subtitle 2"/>
          <p:cNvSpPr>
            <a:spLocks noGrp="1"/>
          </p:cNvSpPr>
          <p:nvPr>
            <p:ph type="subTitle" idx="1"/>
          </p:nvPr>
        </p:nvSpPr>
        <p:spPr/>
        <p:txBody>
          <a:bodyPr>
            <a:normAutofit/>
          </a:bodyPr>
          <a:lstStyle/>
          <a:p>
            <a:r>
              <a:rPr lang="en-US" dirty="0" smtClean="0"/>
              <a:t>2013 Eastside in Athens</a:t>
            </a:r>
            <a:endParaRPr lang="en-US" dirty="0"/>
          </a:p>
        </p:txBody>
      </p:sp>
    </p:spTree>
    <p:extLst>
      <p:ext uri="{BB962C8B-B14F-4D97-AF65-F5344CB8AC3E}">
        <p14:creationId xmlns:p14="http://schemas.microsoft.com/office/powerpoint/2010/main" val="2230777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3773269"/>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152400" y="4230469"/>
            <a:ext cx="762000" cy="990600"/>
            <a:chOff x="152400" y="4495800"/>
            <a:chExt cx="762000" cy="990600"/>
          </a:xfrm>
        </p:grpSpPr>
        <p:sp>
          <p:nvSpPr>
            <p:cNvPr id="20" name="TextBox 19"/>
            <p:cNvSpPr txBox="1"/>
            <p:nvPr/>
          </p:nvSpPr>
          <p:spPr>
            <a:xfrm>
              <a:off x="152400" y="4495800"/>
              <a:ext cx="762000" cy="369332"/>
            </a:xfrm>
            <a:prstGeom prst="rect">
              <a:avLst/>
            </a:prstGeom>
            <a:noFill/>
          </p:spPr>
          <p:txBody>
            <a:bodyPr wrap="square" rtlCol="0">
              <a:spAutoFit/>
            </a:bodyPr>
            <a:lstStyle/>
            <a:p>
              <a:pPr algn="ctr"/>
              <a:r>
                <a:rPr lang="en-US" dirty="0" smtClean="0"/>
                <a:t>Saul</a:t>
              </a:r>
              <a:endParaRPr lang="en-US" dirty="0"/>
            </a:p>
          </p:txBody>
        </p:sp>
        <p:sp>
          <p:nvSpPr>
            <p:cNvPr id="26" name="Rounded Rectangle 25"/>
            <p:cNvSpPr/>
            <p:nvPr/>
          </p:nvSpPr>
          <p:spPr>
            <a:xfrm>
              <a:off x="152400" y="4495800"/>
              <a:ext cx="762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152400" y="54864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52400" y="5117068"/>
              <a:ext cx="762000" cy="369332"/>
            </a:xfrm>
            <a:prstGeom prst="rect">
              <a:avLst/>
            </a:prstGeom>
            <a:noFill/>
          </p:spPr>
          <p:txBody>
            <a:bodyPr wrap="square" rtlCol="0">
              <a:spAutoFit/>
            </a:bodyPr>
            <a:lstStyle/>
            <a:p>
              <a:pPr algn="ctr"/>
              <a:r>
                <a:rPr lang="en-US" dirty="0" smtClean="0"/>
                <a:t>40 </a:t>
              </a:r>
              <a:r>
                <a:rPr lang="en-US" dirty="0" err="1" smtClean="0"/>
                <a:t>yr</a:t>
              </a:r>
              <a:endParaRPr lang="en-US" dirty="0"/>
            </a:p>
          </p:txBody>
        </p:sp>
      </p:grpSp>
      <p:grpSp>
        <p:nvGrpSpPr>
          <p:cNvPr id="64" name="Group 63"/>
          <p:cNvGrpSpPr/>
          <p:nvPr/>
        </p:nvGrpSpPr>
        <p:grpSpPr>
          <a:xfrm>
            <a:off x="1143000" y="4230469"/>
            <a:ext cx="914400" cy="990600"/>
            <a:chOff x="1143000" y="4495800"/>
            <a:chExt cx="914400" cy="990600"/>
          </a:xfrm>
        </p:grpSpPr>
        <p:sp>
          <p:nvSpPr>
            <p:cNvPr id="24" name="TextBox 23"/>
            <p:cNvSpPr txBox="1"/>
            <p:nvPr/>
          </p:nvSpPr>
          <p:spPr>
            <a:xfrm>
              <a:off x="1143000" y="4495800"/>
              <a:ext cx="914400" cy="369332"/>
            </a:xfrm>
            <a:prstGeom prst="rect">
              <a:avLst/>
            </a:prstGeom>
            <a:noFill/>
          </p:spPr>
          <p:txBody>
            <a:bodyPr wrap="square" rtlCol="0">
              <a:spAutoFit/>
            </a:bodyPr>
            <a:lstStyle/>
            <a:p>
              <a:pPr algn="ctr"/>
              <a:r>
                <a:rPr lang="en-US" dirty="0" smtClean="0"/>
                <a:t>David</a:t>
              </a:r>
              <a:endParaRPr lang="en-US" dirty="0"/>
            </a:p>
          </p:txBody>
        </p:sp>
        <p:sp>
          <p:nvSpPr>
            <p:cNvPr id="27" name="Rounded Rectangle 26"/>
            <p:cNvSpPr/>
            <p:nvPr/>
          </p:nvSpPr>
          <p:spPr>
            <a:xfrm>
              <a:off x="1143000" y="4495800"/>
              <a:ext cx="914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1219200" y="54864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19200" y="5105400"/>
              <a:ext cx="762000" cy="369332"/>
            </a:xfrm>
            <a:prstGeom prst="rect">
              <a:avLst/>
            </a:prstGeom>
            <a:noFill/>
          </p:spPr>
          <p:txBody>
            <a:bodyPr wrap="square" rtlCol="0">
              <a:spAutoFit/>
            </a:bodyPr>
            <a:lstStyle/>
            <a:p>
              <a:pPr algn="ctr"/>
              <a:r>
                <a:rPr lang="en-US" dirty="0" smtClean="0"/>
                <a:t>40 </a:t>
              </a:r>
              <a:r>
                <a:rPr lang="en-US" dirty="0" err="1" smtClean="0"/>
                <a:t>yr</a:t>
              </a:r>
              <a:endParaRPr lang="en-US" dirty="0"/>
            </a:p>
          </p:txBody>
        </p:sp>
      </p:grpSp>
      <p:grpSp>
        <p:nvGrpSpPr>
          <p:cNvPr id="65" name="Group 64"/>
          <p:cNvGrpSpPr/>
          <p:nvPr/>
        </p:nvGrpSpPr>
        <p:grpSpPr>
          <a:xfrm>
            <a:off x="2286000" y="4230469"/>
            <a:ext cx="1066800" cy="990600"/>
            <a:chOff x="2286000" y="4495800"/>
            <a:chExt cx="1066800" cy="990600"/>
          </a:xfrm>
        </p:grpSpPr>
        <p:sp>
          <p:nvSpPr>
            <p:cNvPr id="25" name="TextBox 24"/>
            <p:cNvSpPr txBox="1"/>
            <p:nvPr/>
          </p:nvSpPr>
          <p:spPr>
            <a:xfrm>
              <a:off x="2286000" y="4495800"/>
              <a:ext cx="1066800" cy="369332"/>
            </a:xfrm>
            <a:prstGeom prst="rect">
              <a:avLst/>
            </a:prstGeom>
            <a:noFill/>
          </p:spPr>
          <p:txBody>
            <a:bodyPr wrap="square" rtlCol="0">
              <a:spAutoFit/>
            </a:bodyPr>
            <a:lstStyle/>
            <a:p>
              <a:pPr algn="ctr"/>
              <a:r>
                <a:rPr lang="en-US" dirty="0" smtClean="0"/>
                <a:t>Solomon</a:t>
              </a:r>
              <a:endParaRPr lang="en-US" dirty="0"/>
            </a:p>
          </p:txBody>
        </p:sp>
        <p:sp>
          <p:nvSpPr>
            <p:cNvPr id="28" name="Rounded Rectangle 27"/>
            <p:cNvSpPr/>
            <p:nvPr/>
          </p:nvSpPr>
          <p:spPr>
            <a:xfrm>
              <a:off x="2286000" y="4495800"/>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2438400" y="54864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38400" y="5105400"/>
              <a:ext cx="762000" cy="369332"/>
            </a:xfrm>
            <a:prstGeom prst="rect">
              <a:avLst/>
            </a:prstGeom>
            <a:noFill/>
          </p:spPr>
          <p:txBody>
            <a:bodyPr wrap="square" rtlCol="0">
              <a:spAutoFit/>
            </a:bodyPr>
            <a:lstStyle/>
            <a:p>
              <a:pPr algn="ctr"/>
              <a:r>
                <a:rPr lang="en-US" dirty="0" smtClean="0"/>
                <a:t>40 </a:t>
              </a:r>
              <a:r>
                <a:rPr lang="en-US" dirty="0" err="1" smtClean="0"/>
                <a:t>yr</a:t>
              </a:r>
              <a:endParaRPr lang="en-US" dirty="0"/>
            </a:p>
          </p:txBody>
        </p:sp>
      </p:grpSp>
      <p:sp>
        <p:nvSpPr>
          <p:cNvPr id="50" name="TextBox 49"/>
          <p:cNvSpPr txBox="1"/>
          <p:nvPr/>
        </p:nvSpPr>
        <p:spPr>
          <a:xfrm>
            <a:off x="3124200" y="1258669"/>
            <a:ext cx="990600" cy="369332"/>
          </a:xfrm>
          <a:prstGeom prst="rect">
            <a:avLst/>
          </a:prstGeom>
          <a:noFill/>
        </p:spPr>
        <p:txBody>
          <a:bodyPr wrap="square" rtlCol="0">
            <a:spAutoFit/>
          </a:bodyPr>
          <a:lstStyle/>
          <a:p>
            <a:pPr algn="ctr"/>
            <a:r>
              <a:rPr lang="en-US" dirty="0" smtClean="0"/>
              <a:t>931 BC</a:t>
            </a:r>
            <a:endParaRPr lang="en-US" dirty="0"/>
          </a:p>
        </p:txBody>
      </p:sp>
      <p:grpSp>
        <p:nvGrpSpPr>
          <p:cNvPr id="68" name="Group 67"/>
          <p:cNvGrpSpPr/>
          <p:nvPr/>
        </p:nvGrpSpPr>
        <p:grpSpPr>
          <a:xfrm>
            <a:off x="3581400" y="4800600"/>
            <a:ext cx="4953000" cy="874931"/>
            <a:chOff x="3581400" y="5105400"/>
            <a:chExt cx="5105400" cy="874931"/>
          </a:xfrm>
        </p:grpSpPr>
        <p:cxnSp>
          <p:nvCxnSpPr>
            <p:cNvPr id="11" name="Straight Connector 10"/>
            <p:cNvCxnSpPr/>
            <p:nvPr/>
          </p:nvCxnSpPr>
          <p:spPr>
            <a:xfrm>
              <a:off x="3581400" y="5105400"/>
              <a:ext cx="5105400" cy="116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4800600" y="5334000"/>
              <a:ext cx="2667000"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876800" y="5334000"/>
              <a:ext cx="2514600" cy="646331"/>
            </a:xfrm>
            <a:prstGeom prst="rect">
              <a:avLst/>
            </a:prstGeom>
            <a:noFill/>
          </p:spPr>
          <p:txBody>
            <a:bodyPr wrap="square" rtlCol="0">
              <a:spAutoFit/>
            </a:bodyPr>
            <a:lstStyle/>
            <a:p>
              <a:pPr algn="ctr"/>
              <a:r>
                <a:rPr lang="en-US" dirty="0" smtClean="0"/>
                <a:t>Southern Kingdom:</a:t>
              </a:r>
            </a:p>
            <a:p>
              <a:pPr algn="ctr"/>
              <a:r>
                <a:rPr lang="en-US" b="1" dirty="0" smtClean="0"/>
                <a:t>JUDAH</a:t>
              </a:r>
              <a:endParaRPr lang="en-US" b="1" dirty="0"/>
            </a:p>
          </p:txBody>
        </p:sp>
      </p:grpSp>
      <p:grpSp>
        <p:nvGrpSpPr>
          <p:cNvPr id="67" name="Group 66"/>
          <p:cNvGrpSpPr/>
          <p:nvPr/>
        </p:nvGrpSpPr>
        <p:grpSpPr>
          <a:xfrm>
            <a:off x="3581400" y="1868269"/>
            <a:ext cx="3429000" cy="876300"/>
            <a:chOff x="3581400" y="2133600"/>
            <a:chExt cx="3429000" cy="876300"/>
          </a:xfrm>
        </p:grpSpPr>
        <p:cxnSp>
          <p:nvCxnSpPr>
            <p:cNvPr id="15" name="Straight Connector 14"/>
            <p:cNvCxnSpPr/>
            <p:nvPr/>
          </p:nvCxnSpPr>
          <p:spPr>
            <a:xfrm>
              <a:off x="3581400" y="30099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962400" y="2133600"/>
              <a:ext cx="2667000"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038600" y="2133600"/>
              <a:ext cx="2514600" cy="646331"/>
            </a:xfrm>
            <a:prstGeom prst="rect">
              <a:avLst/>
            </a:prstGeom>
            <a:noFill/>
          </p:spPr>
          <p:txBody>
            <a:bodyPr wrap="square" rtlCol="0">
              <a:spAutoFit/>
            </a:bodyPr>
            <a:lstStyle/>
            <a:p>
              <a:pPr algn="ctr"/>
              <a:r>
                <a:rPr lang="en-US" dirty="0" smtClean="0"/>
                <a:t>Northern Kingdom:</a:t>
              </a:r>
            </a:p>
            <a:p>
              <a:pPr algn="ctr"/>
              <a:r>
                <a:rPr lang="en-US" b="1" dirty="0" smtClean="0"/>
                <a:t>ISRAEL</a:t>
              </a:r>
              <a:endParaRPr lang="en-US" b="1" dirty="0"/>
            </a:p>
          </p:txBody>
        </p:sp>
      </p:grpSp>
      <p:grpSp>
        <p:nvGrpSpPr>
          <p:cNvPr id="66" name="Group 65"/>
          <p:cNvGrpSpPr/>
          <p:nvPr/>
        </p:nvGrpSpPr>
        <p:grpSpPr>
          <a:xfrm>
            <a:off x="3200400" y="1639669"/>
            <a:ext cx="762000" cy="3172599"/>
            <a:chOff x="3200400" y="1905000"/>
            <a:chExt cx="762000" cy="3200400"/>
          </a:xfrm>
        </p:grpSpPr>
        <p:cxnSp>
          <p:nvCxnSpPr>
            <p:cNvPr id="9" name="Straight Connector 8"/>
            <p:cNvCxnSpPr/>
            <p:nvPr/>
          </p:nvCxnSpPr>
          <p:spPr>
            <a:xfrm>
              <a:off x="3581400" y="3009900"/>
              <a:ext cx="0" cy="2095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581400" y="1905000"/>
              <a:ext cx="0" cy="990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00400" y="1905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553200" y="1270337"/>
            <a:ext cx="914400" cy="1359932"/>
            <a:chOff x="6553200" y="1535668"/>
            <a:chExt cx="914400" cy="1359932"/>
          </a:xfrm>
        </p:grpSpPr>
        <p:sp>
          <p:nvSpPr>
            <p:cNvPr id="51" name="TextBox 50"/>
            <p:cNvSpPr txBox="1"/>
            <p:nvPr/>
          </p:nvSpPr>
          <p:spPr>
            <a:xfrm>
              <a:off x="6553200" y="1535668"/>
              <a:ext cx="914400" cy="369332"/>
            </a:xfrm>
            <a:prstGeom prst="rect">
              <a:avLst/>
            </a:prstGeom>
            <a:noFill/>
          </p:spPr>
          <p:txBody>
            <a:bodyPr wrap="square" rtlCol="0">
              <a:spAutoFit/>
            </a:bodyPr>
            <a:lstStyle/>
            <a:p>
              <a:pPr algn="ctr"/>
              <a:r>
                <a:rPr lang="en-US" dirty="0" smtClean="0"/>
                <a:t>722 BC</a:t>
              </a:r>
              <a:endParaRPr lang="en-US" dirty="0"/>
            </a:p>
          </p:txBody>
        </p:sp>
        <p:cxnSp>
          <p:nvCxnSpPr>
            <p:cNvPr id="58" name="Straight Connector 57"/>
            <p:cNvCxnSpPr/>
            <p:nvPr/>
          </p:nvCxnSpPr>
          <p:spPr>
            <a:xfrm flipV="1">
              <a:off x="7010400" y="1905000"/>
              <a:ext cx="0" cy="990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29400" y="1905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8077200" y="3352800"/>
            <a:ext cx="914400" cy="1371600"/>
            <a:chOff x="8229600" y="3657600"/>
            <a:chExt cx="914400" cy="1371600"/>
          </a:xfrm>
        </p:grpSpPr>
        <p:sp>
          <p:nvSpPr>
            <p:cNvPr id="52" name="TextBox 51"/>
            <p:cNvSpPr txBox="1"/>
            <p:nvPr/>
          </p:nvSpPr>
          <p:spPr>
            <a:xfrm>
              <a:off x="8229600" y="3657600"/>
              <a:ext cx="914400" cy="369332"/>
            </a:xfrm>
            <a:prstGeom prst="rect">
              <a:avLst/>
            </a:prstGeom>
            <a:noFill/>
          </p:spPr>
          <p:txBody>
            <a:bodyPr wrap="square" rtlCol="0">
              <a:spAutoFit/>
            </a:bodyPr>
            <a:lstStyle/>
            <a:p>
              <a:pPr algn="ctr"/>
              <a:r>
                <a:rPr lang="en-US" dirty="0" smtClean="0"/>
                <a:t>586 BC</a:t>
              </a:r>
              <a:endParaRPr lang="en-US" dirty="0"/>
            </a:p>
          </p:txBody>
        </p:sp>
        <p:cxnSp>
          <p:nvCxnSpPr>
            <p:cNvPr id="59" name="Straight Connector 58"/>
            <p:cNvCxnSpPr/>
            <p:nvPr/>
          </p:nvCxnSpPr>
          <p:spPr>
            <a:xfrm flipV="1">
              <a:off x="8686800" y="4038600"/>
              <a:ext cx="0" cy="990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305800" y="40386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52400" y="1290935"/>
            <a:ext cx="1447800" cy="2025134"/>
            <a:chOff x="152400" y="1748135"/>
            <a:chExt cx="1447800" cy="2025134"/>
          </a:xfrm>
        </p:grpSpPr>
        <p:grpSp>
          <p:nvGrpSpPr>
            <p:cNvPr id="90" name="Group 89"/>
            <p:cNvGrpSpPr/>
            <p:nvPr/>
          </p:nvGrpSpPr>
          <p:grpSpPr>
            <a:xfrm>
              <a:off x="152400" y="1748135"/>
              <a:ext cx="1447800" cy="461665"/>
              <a:chOff x="152400" y="1443335"/>
              <a:chExt cx="1447800" cy="461665"/>
            </a:xfrm>
          </p:grpSpPr>
          <p:sp>
            <p:nvSpPr>
              <p:cNvPr id="89" name="Rectangle 88"/>
              <p:cNvSpPr/>
              <p:nvPr/>
            </p:nvSpPr>
            <p:spPr>
              <a:xfrm>
                <a:off x="152400" y="1443335"/>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52400" y="1443335"/>
                <a:ext cx="1447800" cy="461665"/>
              </a:xfrm>
              <a:prstGeom prst="rect">
                <a:avLst/>
              </a:prstGeom>
              <a:noFill/>
            </p:spPr>
            <p:txBody>
              <a:bodyPr wrap="square" rtlCol="0">
                <a:spAutoFit/>
              </a:bodyPr>
              <a:lstStyle/>
              <a:p>
                <a:pPr algn="ctr"/>
                <a:r>
                  <a:rPr lang="en-US" sz="2400" dirty="0" smtClean="0">
                    <a:solidFill>
                      <a:schemeClr val="bg1"/>
                    </a:solidFill>
                  </a:rPr>
                  <a:t>1 Samuel</a:t>
                </a:r>
                <a:endParaRPr lang="en-US" sz="2400" dirty="0">
                  <a:solidFill>
                    <a:schemeClr val="bg1"/>
                  </a:solidFill>
                </a:endParaRPr>
              </a:p>
            </p:txBody>
          </p:sp>
        </p:grpSp>
        <p:cxnSp>
          <p:nvCxnSpPr>
            <p:cNvPr id="92" name="Straight Connector 91"/>
            <p:cNvCxnSpPr>
              <a:stCxn id="89" idx="2"/>
            </p:cNvCxnSpPr>
            <p:nvPr/>
          </p:nvCxnSpPr>
          <p:spPr>
            <a:xfrm>
              <a:off x="876300" y="2205335"/>
              <a:ext cx="0" cy="156793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93" name="Left Brace 92"/>
          <p:cNvSpPr/>
          <p:nvPr/>
        </p:nvSpPr>
        <p:spPr>
          <a:xfrm>
            <a:off x="768096" y="2895600"/>
            <a:ext cx="228600" cy="1066800"/>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5" name="Group 114"/>
          <p:cNvGrpSpPr/>
          <p:nvPr/>
        </p:nvGrpSpPr>
        <p:grpSpPr>
          <a:xfrm>
            <a:off x="1066800" y="533400"/>
            <a:ext cx="1447800" cy="3188733"/>
            <a:chOff x="1066800" y="990600"/>
            <a:chExt cx="1447800" cy="3188733"/>
          </a:xfrm>
        </p:grpSpPr>
        <p:grpSp>
          <p:nvGrpSpPr>
            <p:cNvPr id="97" name="Group 96"/>
            <p:cNvGrpSpPr/>
            <p:nvPr/>
          </p:nvGrpSpPr>
          <p:grpSpPr>
            <a:xfrm>
              <a:off x="1066800" y="990600"/>
              <a:ext cx="1447800" cy="461665"/>
              <a:chOff x="152400" y="1443335"/>
              <a:chExt cx="1447800" cy="461665"/>
            </a:xfrm>
          </p:grpSpPr>
          <p:sp>
            <p:nvSpPr>
              <p:cNvPr id="99" name="Rectangle 98"/>
              <p:cNvSpPr/>
              <p:nvPr/>
            </p:nvSpPr>
            <p:spPr>
              <a:xfrm>
                <a:off x="152400" y="1443335"/>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152400" y="1443335"/>
                <a:ext cx="1447800" cy="461665"/>
              </a:xfrm>
              <a:prstGeom prst="rect">
                <a:avLst/>
              </a:prstGeom>
              <a:noFill/>
            </p:spPr>
            <p:txBody>
              <a:bodyPr wrap="square" rtlCol="0">
                <a:spAutoFit/>
              </a:bodyPr>
              <a:lstStyle/>
              <a:p>
                <a:pPr algn="ctr"/>
                <a:r>
                  <a:rPr lang="en-US" sz="2400" dirty="0">
                    <a:solidFill>
                      <a:schemeClr val="bg1"/>
                    </a:solidFill>
                  </a:rPr>
                  <a:t>2</a:t>
                </a:r>
                <a:r>
                  <a:rPr lang="en-US" sz="2400" dirty="0" smtClean="0">
                    <a:solidFill>
                      <a:schemeClr val="bg1"/>
                    </a:solidFill>
                  </a:rPr>
                  <a:t> Samuel</a:t>
                </a:r>
                <a:endParaRPr lang="en-US" sz="2400" dirty="0">
                  <a:solidFill>
                    <a:schemeClr val="bg1"/>
                  </a:solidFill>
                </a:endParaRPr>
              </a:p>
            </p:txBody>
          </p:sp>
        </p:grpSp>
        <p:cxnSp>
          <p:nvCxnSpPr>
            <p:cNvPr id="98" name="Straight Connector 97"/>
            <p:cNvCxnSpPr>
              <a:stCxn id="99" idx="2"/>
            </p:cNvCxnSpPr>
            <p:nvPr/>
          </p:nvCxnSpPr>
          <p:spPr>
            <a:xfrm>
              <a:off x="1790700" y="1447800"/>
              <a:ext cx="0" cy="2362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01" name="Left Brace 100"/>
            <p:cNvSpPr/>
            <p:nvPr/>
          </p:nvSpPr>
          <p:spPr>
            <a:xfrm>
              <a:off x="1676400" y="3581401"/>
              <a:ext cx="228600" cy="597932"/>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2" name="Left Brace 101"/>
          <p:cNvSpPr/>
          <p:nvPr/>
        </p:nvSpPr>
        <p:spPr>
          <a:xfrm>
            <a:off x="3429000" y="-152400"/>
            <a:ext cx="304800" cy="2706469"/>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0" name="Group 129"/>
          <p:cNvGrpSpPr/>
          <p:nvPr/>
        </p:nvGrpSpPr>
        <p:grpSpPr>
          <a:xfrm>
            <a:off x="2880360" y="300335"/>
            <a:ext cx="1447800" cy="842665"/>
            <a:chOff x="2880360" y="757535"/>
            <a:chExt cx="1447800" cy="842665"/>
          </a:xfrm>
        </p:grpSpPr>
        <p:grpSp>
          <p:nvGrpSpPr>
            <p:cNvPr id="116" name="Group 115"/>
            <p:cNvGrpSpPr/>
            <p:nvPr/>
          </p:nvGrpSpPr>
          <p:grpSpPr>
            <a:xfrm>
              <a:off x="2880360" y="757535"/>
              <a:ext cx="1447800" cy="461665"/>
              <a:chOff x="4267200" y="228600"/>
              <a:chExt cx="1447800" cy="461665"/>
            </a:xfrm>
          </p:grpSpPr>
          <p:sp>
            <p:nvSpPr>
              <p:cNvPr id="107" name="Rectangle 106"/>
              <p:cNvSpPr/>
              <p:nvPr/>
            </p:nvSpPr>
            <p:spPr>
              <a:xfrm>
                <a:off x="4267200" y="2286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4267200" y="228600"/>
                <a:ext cx="1447800" cy="461665"/>
              </a:xfrm>
              <a:prstGeom prst="rect">
                <a:avLst/>
              </a:prstGeom>
              <a:noFill/>
            </p:spPr>
            <p:txBody>
              <a:bodyPr wrap="square" rtlCol="0">
                <a:spAutoFit/>
              </a:bodyPr>
              <a:lstStyle/>
              <a:p>
                <a:pPr algn="ctr"/>
                <a:r>
                  <a:rPr lang="en-US" sz="2400" dirty="0" smtClean="0">
                    <a:solidFill>
                      <a:schemeClr val="bg1"/>
                    </a:solidFill>
                  </a:rPr>
                  <a:t>1 Kings</a:t>
                </a:r>
                <a:endParaRPr lang="en-US" sz="2400" dirty="0">
                  <a:solidFill>
                    <a:schemeClr val="bg1"/>
                  </a:solidFill>
                </a:endParaRPr>
              </a:p>
            </p:txBody>
          </p:sp>
        </p:grpSp>
        <p:cxnSp>
          <p:nvCxnSpPr>
            <p:cNvPr id="106" name="Straight Connector 105"/>
            <p:cNvCxnSpPr/>
            <p:nvPr/>
          </p:nvCxnSpPr>
          <p:spPr>
            <a:xfrm>
              <a:off x="3581400" y="1214735"/>
              <a:ext cx="0" cy="38546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128" name="Left Brace 127"/>
          <p:cNvSpPr/>
          <p:nvPr/>
        </p:nvSpPr>
        <p:spPr>
          <a:xfrm>
            <a:off x="6629400" y="-512064"/>
            <a:ext cx="304800" cy="3429000"/>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1" name="Group 130"/>
          <p:cNvGrpSpPr/>
          <p:nvPr/>
        </p:nvGrpSpPr>
        <p:grpSpPr>
          <a:xfrm>
            <a:off x="6019800" y="304800"/>
            <a:ext cx="1447800" cy="842665"/>
            <a:chOff x="6096000" y="762000"/>
            <a:chExt cx="1447800" cy="842665"/>
          </a:xfrm>
        </p:grpSpPr>
        <p:grpSp>
          <p:nvGrpSpPr>
            <p:cNvPr id="125" name="Group 124"/>
            <p:cNvGrpSpPr/>
            <p:nvPr/>
          </p:nvGrpSpPr>
          <p:grpSpPr>
            <a:xfrm>
              <a:off x="6096000" y="762000"/>
              <a:ext cx="1447800" cy="461665"/>
              <a:chOff x="4267200" y="228600"/>
              <a:chExt cx="1447800" cy="461665"/>
            </a:xfrm>
          </p:grpSpPr>
          <p:sp>
            <p:nvSpPr>
              <p:cNvPr id="126" name="Rectangle 125"/>
              <p:cNvSpPr/>
              <p:nvPr/>
            </p:nvSpPr>
            <p:spPr>
              <a:xfrm>
                <a:off x="4267200" y="2286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4267200" y="228600"/>
                <a:ext cx="1447800" cy="461665"/>
              </a:xfrm>
              <a:prstGeom prst="rect">
                <a:avLst/>
              </a:prstGeom>
              <a:noFill/>
            </p:spPr>
            <p:txBody>
              <a:bodyPr wrap="square" rtlCol="0">
                <a:spAutoFit/>
              </a:bodyPr>
              <a:lstStyle/>
              <a:p>
                <a:pPr algn="ctr"/>
                <a:r>
                  <a:rPr lang="en-US" sz="2400" dirty="0">
                    <a:solidFill>
                      <a:schemeClr val="bg1"/>
                    </a:solidFill>
                  </a:rPr>
                  <a:t>2</a:t>
                </a:r>
                <a:r>
                  <a:rPr lang="en-US" sz="2400" dirty="0" smtClean="0">
                    <a:solidFill>
                      <a:schemeClr val="bg1"/>
                    </a:solidFill>
                  </a:rPr>
                  <a:t> Kings</a:t>
                </a:r>
                <a:endParaRPr lang="en-US" sz="2400" dirty="0">
                  <a:solidFill>
                    <a:schemeClr val="bg1"/>
                  </a:solidFill>
                </a:endParaRPr>
              </a:p>
            </p:txBody>
          </p:sp>
        </p:grpSp>
        <p:cxnSp>
          <p:nvCxnSpPr>
            <p:cNvPr id="129" name="Straight Connector 128"/>
            <p:cNvCxnSpPr/>
            <p:nvPr/>
          </p:nvCxnSpPr>
          <p:spPr>
            <a:xfrm>
              <a:off x="6858000" y="1219200"/>
              <a:ext cx="0" cy="38546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685800" y="5377934"/>
            <a:ext cx="1943100" cy="1327666"/>
            <a:chOff x="685800" y="5257800"/>
            <a:chExt cx="1943100" cy="1327666"/>
          </a:xfrm>
        </p:grpSpPr>
        <p:sp>
          <p:nvSpPr>
            <p:cNvPr id="103" name="Left Brace 102"/>
            <p:cNvSpPr/>
            <p:nvPr/>
          </p:nvSpPr>
          <p:spPr>
            <a:xfrm>
              <a:off x="1524000" y="5257800"/>
              <a:ext cx="228600" cy="1066800"/>
            </a:xfrm>
            <a:prstGeom prst="leftBrace">
              <a:avLst/>
            </a:prstGeom>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9" name="Group 138"/>
            <p:cNvGrpSpPr/>
            <p:nvPr/>
          </p:nvGrpSpPr>
          <p:grpSpPr>
            <a:xfrm>
              <a:off x="685800" y="6096000"/>
              <a:ext cx="1943100" cy="489466"/>
              <a:chOff x="876300" y="6096000"/>
              <a:chExt cx="1943100" cy="489466"/>
            </a:xfrm>
          </p:grpSpPr>
          <p:sp>
            <p:nvSpPr>
              <p:cNvPr id="135" name="Rectangle 134"/>
              <p:cNvSpPr/>
              <p:nvPr/>
            </p:nvSpPr>
            <p:spPr>
              <a:xfrm>
                <a:off x="882396" y="6128266"/>
                <a:ext cx="193700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876300" y="6096000"/>
                <a:ext cx="1943100" cy="461665"/>
              </a:xfrm>
              <a:prstGeom prst="rect">
                <a:avLst/>
              </a:prstGeom>
              <a:noFill/>
            </p:spPr>
            <p:txBody>
              <a:bodyPr wrap="square" rtlCol="0">
                <a:spAutoFit/>
              </a:bodyPr>
              <a:lstStyle/>
              <a:p>
                <a:pPr algn="ctr"/>
                <a:r>
                  <a:rPr lang="en-US" sz="2400" dirty="0" smtClean="0">
                    <a:solidFill>
                      <a:schemeClr val="bg1"/>
                    </a:solidFill>
                  </a:rPr>
                  <a:t>1 Chronicles</a:t>
                </a:r>
                <a:endParaRPr lang="en-US" sz="2400" dirty="0">
                  <a:solidFill>
                    <a:schemeClr val="bg1"/>
                  </a:solidFill>
                </a:endParaRPr>
              </a:p>
            </p:txBody>
          </p:sp>
        </p:grpSp>
        <p:cxnSp>
          <p:nvCxnSpPr>
            <p:cNvPr id="143" name="Straight Connector 142"/>
            <p:cNvCxnSpPr/>
            <p:nvPr/>
          </p:nvCxnSpPr>
          <p:spPr>
            <a:xfrm flipV="1">
              <a:off x="1636776" y="5858217"/>
              <a:ext cx="3048" cy="23778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4457700" y="2798064"/>
            <a:ext cx="1943100" cy="6248400"/>
            <a:chOff x="685800" y="2677930"/>
            <a:chExt cx="1943100" cy="6248400"/>
          </a:xfrm>
        </p:grpSpPr>
        <p:sp>
          <p:nvSpPr>
            <p:cNvPr id="147" name="Left Brace 146"/>
            <p:cNvSpPr/>
            <p:nvPr/>
          </p:nvSpPr>
          <p:spPr>
            <a:xfrm>
              <a:off x="1524000" y="2677930"/>
              <a:ext cx="228600" cy="6248400"/>
            </a:xfrm>
            <a:prstGeom prst="leftBrace">
              <a:avLst/>
            </a:prstGeom>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8" name="Group 147"/>
            <p:cNvGrpSpPr/>
            <p:nvPr/>
          </p:nvGrpSpPr>
          <p:grpSpPr>
            <a:xfrm>
              <a:off x="685800" y="6096000"/>
              <a:ext cx="1943100" cy="489466"/>
              <a:chOff x="876300" y="6096000"/>
              <a:chExt cx="1943100" cy="489466"/>
            </a:xfrm>
          </p:grpSpPr>
          <p:sp>
            <p:nvSpPr>
              <p:cNvPr id="150" name="Rectangle 149"/>
              <p:cNvSpPr/>
              <p:nvPr/>
            </p:nvSpPr>
            <p:spPr>
              <a:xfrm>
                <a:off x="882396" y="6128266"/>
                <a:ext cx="193700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876300" y="6096000"/>
                <a:ext cx="1943100" cy="461665"/>
              </a:xfrm>
              <a:prstGeom prst="rect">
                <a:avLst/>
              </a:prstGeom>
              <a:noFill/>
            </p:spPr>
            <p:txBody>
              <a:bodyPr wrap="square" rtlCol="0">
                <a:spAutoFit/>
              </a:bodyPr>
              <a:lstStyle/>
              <a:p>
                <a:pPr algn="ctr"/>
                <a:r>
                  <a:rPr lang="en-US" sz="2400" dirty="0">
                    <a:solidFill>
                      <a:schemeClr val="bg1"/>
                    </a:solidFill>
                  </a:rPr>
                  <a:t>2</a:t>
                </a:r>
                <a:r>
                  <a:rPr lang="en-US" sz="2400" dirty="0" smtClean="0">
                    <a:solidFill>
                      <a:schemeClr val="bg1"/>
                    </a:solidFill>
                  </a:rPr>
                  <a:t> Chronicles</a:t>
                </a:r>
                <a:endParaRPr lang="en-US" sz="2400" dirty="0">
                  <a:solidFill>
                    <a:schemeClr val="bg1"/>
                  </a:solidFill>
                </a:endParaRPr>
              </a:p>
            </p:txBody>
          </p:sp>
        </p:grpSp>
        <p:cxnSp>
          <p:nvCxnSpPr>
            <p:cNvPr id="149" name="Straight Connector 148"/>
            <p:cNvCxnSpPr/>
            <p:nvPr/>
          </p:nvCxnSpPr>
          <p:spPr>
            <a:xfrm flipV="1">
              <a:off x="1636776" y="5858217"/>
              <a:ext cx="3048" cy="23778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4572000" y="3316069"/>
            <a:ext cx="2514600" cy="874931"/>
            <a:chOff x="4572000" y="3316069"/>
            <a:chExt cx="2514600" cy="874931"/>
          </a:xfrm>
        </p:grpSpPr>
        <p:sp>
          <p:nvSpPr>
            <p:cNvPr id="152" name="TextBox 151"/>
            <p:cNvSpPr txBox="1"/>
            <p:nvPr/>
          </p:nvSpPr>
          <p:spPr>
            <a:xfrm>
              <a:off x="4610100" y="3360003"/>
              <a:ext cx="2476500" cy="769441"/>
            </a:xfrm>
            <a:prstGeom prst="rect">
              <a:avLst/>
            </a:prstGeom>
            <a:noFill/>
          </p:spPr>
          <p:txBody>
            <a:bodyPr wrap="square" rtlCol="0">
              <a:spAutoFit/>
            </a:bodyPr>
            <a:lstStyle/>
            <a:p>
              <a:pPr algn="ctr"/>
              <a:r>
                <a:rPr lang="en-US" sz="2200" b="1" i="1" dirty="0" smtClean="0"/>
                <a:t>20 Kings in the North and South</a:t>
              </a:r>
              <a:endParaRPr lang="en-US" sz="2200" b="1" i="1" dirty="0"/>
            </a:p>
          </p:txBody>
        </p:sp>
        <p:sp>
          <p:nvSpPr>
            <p:cNvPr id="153" name="Rectangle 152"/>
            <p:cNvSpPr/>
            <p:nvPr/>
          </p:nvSpPr>
          <p:spPr>
            <a:xfrm>
              <a:off x="4572000" y="3316069"/>
              <a:ext cx="2514600" cy="874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07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93" grpId="0" animBg="1"/>
      <p:bldP spid="102" grpId="0" animBg="1"/>
      <p:bldP spid="1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3085841"/>
              </p:ext>
            </p:extLst>
          </p:nvPr>
        </p:nvGraphicFramePr>
        <p:xfrm>
          <a:off x="2438400" y="76200"/>
          <a:ext cx="4191000" cy="6705600"/>
        </p:xfrm>
        <a:graphic>
          <a:graphicData uri="http://schemas.openxmlformats.org/drawingml/2006/table">
            <a:tbl>
              <a:tblPr firstRow="1" bandRow="1">
                <a:tableStyleId>{69CF1AB2-1976-4502-BF36-3FF5EA218861}</a:tableStyleId>
              </a:tblPr>
              <a:tblGrid>
                <a:gridCol w="2677583"/>
                <a:gridCol w="1513417"/>
              </a:tblGrid>
              <a:tr h="274320">
                <a:tc>
                  <a:txBody>
                    <a:bodyPr/>
                    <a:lstStyle/>
                    <a:p>
                      <a:pPr algn="ctr"/>
                      <a:r>
                        <a:rPr lang="en-US" sz="1600" b="0" dirty="0" err="1" smtClean="0"/>
                        <a:t>Rehoboam</a:t>
                      </a:r>
                      <a:endParaRPr lang="en-US" sz="1600" b="0" dirty="0"/>
                    </a:p>
                  </a:txBody>
                  <a:tcPr>
                    <a:solidFill>
                      <a:schemeClr val="accent1">
                        <a:lumMod val="20000"/>
                        <a:lumOff val="80000"/>
                      </a:schemeClr>
                    </a:solidFill>
                  </a:tcPr>
                </a:tc>
                <a:tc>
                  <a:txBody>
                    <a:bodyPr/>
                    <a:lstStyle/>
                    <a:p>
                      <a:pPr algn="ctr"/>
                      <a:r>
                        <a:rPr lang="en-US" sz="1600" b="0" dirty="0" smtClean="0"/>
                        <a:t>17 </a:t>
                      </a:r>
                      <a:r>
                        <a:rPr lang="en-US" sz="1600" b="0" dirty="0" err="1" smtClean="0"/>
                        <a:t>yr</a:t>
                      </a:r>
                      <a:endParaRPr lang="en-US" sz="1600" b="0" dirty="0"/>
                    </a:p>
                  </a:txBody>
                  <a:tcPr>
                    <a:solidFill>
                      <a:schemeClr val="accent1">
                        <a:lumMod val="20000"/>
                        <a:lumOff val="80000"/>
                      </a:schemeClr>
                    </a:solidFill>
                  </a:tcPr>
                </a:tc>
              </a:tr>
              <a:tr h="274320">
                <a:tc>
                  <a:txBody>
                    <a:bodyPr/>
                    <a:lstStyle/>
                    <a:p>
                      <a:pPr algn="ctr"/>
                      <a:r>
                        <a:rPr lang="en-US" sz="1600" b="0" dirty="0" err="1" smtClean="0"/>
                        <a:t>Abijah</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Asa</a:t>
                      </a:r>
                      <a:endParaRPr lang="en-US" sz="1600" b="0" dirty="0"/>
                    </a:p>
                  </a:txBody>
                  <a:tcPr>
                    <a:solidFill>
                      <a:schemeClr val="accent1">
                        <a:lumMod val="20000"/>
                        <a:lumOff val="80000"/>
                      </a:schemeClr>
                    </a:solidFill>
                  </a:tcPr>
                </a:tc>
                <a:tc>
                  <a:txBody>
                    <a:bodyPr/>
                    <a:lstStyle/>
                    <a:p>
                      <a:pPr algn="ctr"/>
                      <a:r>
                        <a:rPr lang="en-US" sz="1600" dirty="0" smtClean="0"/>
                        <a:t>41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Jehoshaphat</a:t>
                      </a:r>
                      <a:endParaRPr lang="en-US" sz="1600" b="0" dirty="0"/>
                    </a:p>
                  </a:txBody>
                  <a:tcPr>
                    <a:solidFill>
                      <a:schemeClr val="accent1">
                        <a:lumMod val="20000"/>
                        <a:lumOff val="80000"/>
                      </a:schemeClr>
                    </a:solidFill>
                  </a:tcPr>
                </a:tc>
                <a:tc>
                  <a:txBody>
                    <a:bodyPr/>
                    <a:lstStyle/>
                    <a:p>
                      <a:pPr algn="ctr"/>
                      <a:r>
                        <a:rPr lang="en-US" sz="1600" dirty="0" smtClean="0"/>
                        <a:t>25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Jehoram</a:t>
                      </a:r>
                      <a:endParaRPr lang="en-US" sz="1600" b="0" dirty="0"/>
                    </a:p>
                  </a:txBody>
                  <a:tcPr>
                    <a:solidFill>
                      <a:schemeClr val="accent1">
                        <a:lumMod val="20000"/>
                        <a:lumOff val="80000"/>
                      </a:schemeClr>
                    </a:solidFill>
                  </a:tcPr>
                </a:tc>
                <a:tc>
                  <a:txBody>
                    <a:bodyPr/>
                    <a:lstStyle/>
                    <a:p>
                      <a:pPr algn="ctr"/>
                      <a:r>
                        <a:rPr lang="en-US" sz="1600" dirty="0" smtClean="0"/>
                        <a:t>8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Ahaziah</a:t>
                      </a:r>
                      <a:endParaRPr lang="en-US" sz="1600" b="0" dirty="0"/>
                    </a:p>
                  </a:txBody>
                  <a:tcPr>
                    <a:solidFill>
                      <a:schemeClr val="accent1">
                        <a:lumMod val="20000"/>
                        <a:lumOff val="80000"/>
                      </a:schemeClr>
                    </a:solidFill>
                  </a:tcPr>
                </a:tc>
                <a:tc>
                  <a:txBody>
                    <a:bodyPr/>
                    <a:lstStyle/>
                    <a:p>
                      <a:pPr algn="ctr"/>
                      <a:r>
                        <a:rPr lang="en-US" sz="1600" dirty="0" smtClean="0"/>
                        <a:t>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Athaliah</a:t>
                      </a:r>
                      <a:endParaRPr lang="en-US" sz="1600" b="0" dirty="0"/>
                    </a:p>
                  </a:txBody>
                  <a:tcPr>
                    <a:solidFill>
                      <a:schemeClr val="accent1">
                        <a:lumMod val="20000"/>
                        <a:lumOff val="80000"/>
                      </a:schemeClr>
                    </a:solidFill>
                  </a:tcPr>
                </a:tc>
                <a:tc>
                  <a:txBody>
                    <a:bodyPr/>
                    <a:lstStyle/>
                    <a:p>
                      <a:pPr algn="ctr"/>
                      <a:r>
                        <a:rPr lang="en-US" sz="1600" dirty="0" smtClean="0"/>
                        <a:t>7 </a:t>
                      </a:r>
                      <a:r>
                        <a:rPr lang="en-US" sz="1600" dirty="0" err="1" smtClean="0"/>
                        <a:t>yr</a:t>
                      </a:r>
                      <a:endParaRPr lang="en-US" sz="1600" dirty="0"/>
                    </a:p>
                  </a:txBody>
                  <a:tcPr>
                    <a:solidFill>
                      <a:schemeClr val="accent1">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Joash</a:t>
                      </a:r>
                      <a:endParaRPr lang="en-US" sz="1600" b="0" dirty="0" smtClean="0"/>
                    </a:p>
                  </a:txBody>
                  <a:tcPr>
                    <a:solidFill>
                      <a:schemeClr val="accent1">
                        <a:lumMod val="20000"/>
                        <a:lumOff val="80000"/>
                      </a:schemeClr>
                    </a:solidFill>
                  </a:tcPr>
                </a:tc>
                <a:tc>
                  <a:txBody>
                    <a:bodyPr/>
                    <a:lstStyle/>
                    <a:p>
                      <a:pPr algn="ctr"/>
                      <a:r>
                        <a:rPr lang="en-US" sz="1600" dirty="0" smtClean="0"/>
                        <a:t>40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Amaziah</a:t>
                      </a:r>
                      <a:endParaRPr lang="en-US" sz="1600" b="0" dirty="0"/>
                    </a:p>
                  </a:txBody>
                  <a:tcPr>
                    <a:solidFill>
                      <a:schemeClr val="accent1">
                        <a:lumMod val="20000"/>
                        <a:lumOff val="8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Uzziah</a:t>
                      </a:r>
                      <a:endParaRPr lang="en-US" sz="1600" b="0" dirty="0" smtClean="0"/>
                    </a:p>
                  </a:txBody>
                  <a:tcPr>
                    <a:solidFill>
                      <a:schemeClr val="accent1">
                        <a:lumMod val="20000"/>
                        <a:lumOff val="80000"/>
                      </a:schemeClr>
                    </a:solidFill>
                  </a:tcPr>
                </a:tc>
                <a:tc>
                  <a:txBody>
                    <a:bodyPr/>
                    <a:lstStyle/>
                    <a:p>
                      <a:pPr algn="ctr"/>
                      <a:r>
                        <a:rPr lang="en-US" sz="1600" dirty="0" smtClean="0"/>
                        <a:t>52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Jotham</a:t>
                      </a:r>
                      <a:endParaRPr lang="en-US" sz="1600" b="0" dirty="0"/>
                    </a:p>
                  </a:txBody>
                  <a:tcPr>
                    <a:solidFill>
                      <a:schemeClr val="accent1">
                        <a:lumMod val="20000"/>
                        <a:lumOff val="8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Ahaz</a:t>
                      </a:r>
                      <a:endParaRPr lang="en-US" sz="1600" b="0" dirty="0"/>
                    </a:p>
                  </a:txBody>
                  <a:tcPr>
                    <a:solidFill>
                      <a:schemeClr val="accent1">
                        <a:lumMod val="20000"/>
                        <a:lumOff val="8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Hezekiah</a:t>
                      </a:r>
                      <a:endParaRPr lang="en-US" sz="1600" b="0" dirty="0"/>
                    </a:p>
                  </a:txBody>
                  <a:tcPr>
                    <a:solidFill>
                      <a:schemeClr val="accent1">
                        <a:lumMod val="20000"/>
                        <a:lumOff val="8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Manasseh</a:t>
                      </a:r>
                      <a:endParaRPr lang="en-US" sz="1600" b="0" dirty="0"/>
                    </a:p>
                  </a:txBody>
                  <a:tcPr>
                    <a:solidFill>
                      <a:schemeClr val="accent1">
                        <a:lumMod val="20000"/>
                        <a:lumOff val="80000"/>
                      </a:schemeClr>
                    </a:solidFill>
                  </a:tcPr>
                </a:tc>
                <a:tc>
                  <a:txBody>
                    <a:bodyPr/>
                    <a:lstStyle/>
                    <a:p>
                      <a:pPr algn="ctr"/>
                      <a:r>
                        <a:rPr lang="en-US" sz="1600" dirty="0" smtClean="0"/>
                        <a:t>55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Amon</a:t>
                      </a:r>
                      <a:endParaRPr lang="en-US" sz="1600" b="0" dirty="0"/>
                    </a:p>
                  </a:txBody>
                  <a:tcPr>
                    <a:solidFill>
                      <a:schemeClr val="accent1">
                        <a:lumMod val="20000"/>
                        <a:lumOff val="80000"/>
                      </a:schemeClr>
                    </a:solidFill>
                  </a:tcPr>
                </a:tc>
                <a:tc>
                  <a:txBody>
                    <a:bodyPr/>
                    <a:lstStyle/>
                    <a:p>
                      <a:pPr algn="ctr"/>
                      <a:r>
                        <a:rPr lang="en-US" sz="1600" dirty="0" smtClean="0"/>
                        <a:t>2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Josiah</a:t>
                      </a:r>
                      <a:endParaRPr lang="en-US" sz="1600" b="0" dirty="0"/>
                    </a:p>
                  </a:txBody>
                  <a:tcPr>
                    <a:solidFill>
                      <a:schemeClr val="accent1">
                        <a:lumMod val="20000"/>
                        <a:lumOff val="80000"/>
                      </a:schemeClr>
                    </a:solidFill>
                  </a:tcPr>
                </a:tc>
                <a:tc>
                  <a:txBody>
                    <a:bodyPr/>
                    <a:lstStyle/>
                    <a:p>
                      <a:pPr algn="ctr"/>
                      <a:r>
                        <a:rPr lang="en-US" sz="1600" dirty="0" smtClean="0"/>
                        <a:t>31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Jehoahaz</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20000"/>
                        <a:lumOff val="80000"/>
                      </a:schemeClr>
                    </a:solidFill>
                  </a:tcPr>
                </a:tc>
              </a:tr>
              <a:tr h="274320">
                <a:tc>
                  <a:txBody>
                    <a:bodyPr/>
                    <a:lstStyle/>
                    <a:p>
                      <a:pPr algn="ctr"/>
                      <a:r>
                        <a:rPr lang="en-US" sz="1600" b="0" dirty="0" err="1" smtClean="0"/>
                        <a:t>Jehoiakim</a:t>
                      </a:r>
                      <a:endParaRPr lang="en-US" sz="1600" b="0" dirty="0"/>
                    </a:p>
                  </a:txBody>
                  <a:tcPr>
                    <a:solidFill>
                      <a:schemeClr val="accent1">
                        <a:lumMod val="20000"/>
                        <a:lumOff val="8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Jehoiachin</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20000"/>
                        <a:lumOff val="80000"/>
                      </a:schemeClr>
                    </a:solidFill>
                  </a:tcPr>
                </a:tc>
              </a:tr>
              <a:tr h="274320">
                <a:tc>
                  <a:txBody>
                    <a:bodyPr/>
                    <a:lstStyle/>
                    <a:p>
                      <a:pPr algn="ctr"/>
                      <a:r>
                        <a:rPr lang="en-US" sz="1600" b="0" dirty="0" smtClean="0"/>
                        <a:t>Zedekiah</a:t>
                      </a:r>
                      <a:endParaRPr lang="en-US" sz="1600" b="0" dirty="0"/>
                    </a:p>
                  </a:txBody>
                  <a:tcPr>
                    <a:solidFill>
                      <a:schemeClr val="accent1">
                        <a:lumMod val="20000"/>
                        <a:lumOff val="8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981449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3717763"/>
              </p:ext>
            </p:extLst>
          </p:nvPr>
        </p:nvGraphicFramePr>
        <p:xfrm>
          <a:off x="2438400" y="76200"/>
          <a:ext cx="4191000" cy="6705600"/>
        </p:xfrm>
        <a:graphic>
          <a:graphicData uri="http://schemas.openxmlformats.org/drawingml/2006/table">
            <a:tbl>
              <a:tblPr firstRow="1" bandRow="1">
                <a:tableStyleId>{69CF1AB2-1976-4502-BF36-3FF5EA218861}</a:tableStyleId>
              </a:tblPr>
              <a:tblGrid>
                <a:gridCol w="2677583"/>
                <a:gridCol w="1513417"/>
              </a:tblGrid>
              <a:tr h="274320">
                <a:tc>
                  <a:txBody>
                    <a:bodyPr/>
                    <a:lstStyle/>
                    <a:p>
                      <a:pPr algn="ctr"/>
                      <a:r>
                        <a:rPr lang="en-US" sz="1600" b="0" dirty="0" err="1" smtClean="0"/>
                        <a:t>Rehoboam</a:t>
                      </a:r>
                      <a:endParaRPr lang="en-US" sz="1600" b="0" dirty="0"/>
                    </a:p>
                  </a:txBody>
                  <a:tcPr>
                    <a:solidFill>
                      <a:schemeClr val="accent1">
                        <a:lumMod val="60000"/>
                        <a:lumOff val="40000"/>
                      </a:schemeClr>
                    </a:solidFill>
                  </a:tcPr>
                </a:tc>
                <a:tc>
                  <a:txBody>
                    <a:bodyPr/>
                    <a:lstStyle/>
                    <a:p>
                      <a:pPr algn="ctr"/>
                      <a:r>
                        <a:rPr lang="en-US" sz="1600" b="0" dirty="0" smtClean="0"/>
                        <a:t>17 </a:t>
                      </a:r>
                      <a:r>
                        <a:rPr lang="en-US" sz="1600" b="0" dirty="0" err="1" smtClean="0"/>
                        <a:t>yr</a:t>
                      </a:r>
                      <a:endParaRPr lang="en-US" sz="1600" b="0" dirty="0"/>
                    </a:p>
                  </a:txBody>
                  <a:tcPr>
                    <a:solidFill>
                      <a:schemeClr val="accent1">
                        <a:lumMod val="60000"/>
                        <a:lumOff val="40000"/>
                      </a:schemeClr>
                    </a:solidFill>
                  </a:tcPr>
                </a:tc>
              </a:tr>
              <a:tr h="274320">
                <a:tc>
                  <a:txBody>
                    <a:bodyPr/>
                    <a:lstStyle/>
                    <a:p>
                      <a:pPr algn="ctr"/>
                      <a:r>
                        <a:rPr lang="en-US" sz="1600" b="0" dirty="0" err="1" smtClean="0"/>
                        <a:t>Abijah</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Asa</a:t>
                      </a:r>
                      <a:endParaRPr lang="en-US" sz="1600" b="0" dirty="0"/>
                    </a:p>
                  </a:txBody>
                  <a:tcPr>
                    <a:solidFill>
                      <a:schemeClr val="accent1">
                        <a:lumMod val="20000"/>
                        <a:lumOff val="80000"/>
                      </a:schemeClr>
                    </a:solidFill>
                  </a:tcPr>
                </a:tc>
                <a:tc>
                  <a:txBody>
                    <a:bodyPr/>
                    <a:lstStyle/>
                    <a:p>
                      <a:pPr algn="ctr"/>
                      <a:r>
                        <a:rPr lang="en-US" sz="1600" dirty="0" smtClean="0"/>
                        <a:t>41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Jehoshaphat</a:t>
                      </a:r>
                      <a:endParaRPr lang="en-US" sz="1600" b="0" dirty="0"/>
                    </a:p>
                  </a:txBody>
                  <a:tcPr>
                    <a:solidFill>
                      <a:schemeClr val="accent1">
                        <a:lumMod val="20000"/>
                        <a:lumOff val="80000"/>
                      </a:schemeClr>
                    </a:solidFill>
                  </a:tcPr>
                </a:tc>
                <a:tc>
                  <a:txBody>
                    <a:bodyPr/>
                    <a:lstStyle/>
                    <a:p>
                      <a:pPr algn="ctr"/>
                      <a:r>
                        <a:rPr lang="en-US" sz="1600" dirty="0" smtClean="0"/>
                        <a:t>25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Jehoram</a:t>
                      </a:r>
                      <a:endParaRPr lang="en-US" sz="1600" b="0" dirty="0"/>
                    </a:p>
                  </a:txBody>
                  <a:tcPr>
                    <a:solidFill>
                      <a:schemeClr val="accent1">
                        <a:lumMod val="60000"/>
                        <a:lumOff val="40000"/>
                      </a:schemeClr>
                    </a:solidFill>
                  </a:tcPr>
                </a:tc>
                <a:tc>
                  <a:txBody>
                    <a:bodyPr/>
                    <a:lstStyle/>
                    <a:p>
                      <a:pPr algn="ctr"/>
                      <a:r>
                        <a:rPr lang="en-US" sz="1600" dirty="0" smtClean="0"/>
                        <a:t>8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Ahaziah</a:t>
                      </a:r>
                      <a:endParaRPr lang="en-US" sz="1600" b="0" dirty="0"/>
                    </a:p>
                  </a:txBody>
                  <a:tcPr>
                    <a:solidFill>
                      <a:schemeClr val="accent1">
                        <a:lumMod val="60000"/>
                        <a:lumOff val="40000"/>
                      </a:schemeClr>
                    </a:solidFill>
                  </a:tcPr>
                </a:tc>
                <a:tc>
                  <a:txBody>
                    <a:bodyPr/>
                    <a:lstStyle/>
                    <a:p>
                      <a:pPr algn="ctr"/>
                      <a:r>
                        <a:rPr lang="en-US" sz="1600" dirty="0" smtClean="0"/>
                        <a:t>1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Athaliah</a:t>
                      </a:r>
                      <a:endParaRPr lang="en-US" sz="1600" b="0" dirty="0"/>
                    </a:p>
                  </a:txBody>
                  <a:tcPr>
                    <a:solidFill>
                      <a:schemeClr val="accent1">
                        <a:lumMod val="60000"/>
                        <a:lumOff val="40000"/>
                      </a:schemeClr>
                    </a:solidFill>
                  </a:tcPr>
                </a:tc>
                <a:tc>
                  <a:txBody>
                    <a:bodyPr/>
                    <a:lstStyle/>
                    <a:p>
                      <a:pPr algn="ctr"/>
                      <a:r>
                        <a:rPr lang="en-US" sz="1600" dirty="0" smtClean="0"/>
                        <a:t>7 </a:t>
                      </a:r>
                      <a:r>
                        <a:rPr lang="en-US" sz="1600" dirty="0" err="1" smtClean="0"/>
                        <a:t>yr</a:t>
                      </a:r>
                      <a:endParaRPr lang="en-US" sz="1600" dirty="0"/>
                    </a:p>
                  </a:txBody>
                  <a:tcPr>
                    <a:solidFill>
                      <a:schemeClr val="accent1">
                        <a:lumMod val="60000"/>
                        <a:lumOff val="4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Joash</a:t>
                      </a:r>
                      <a:endParaRPr lang="en-US" sz="1600" b="0" dirty="0" smtClean="0"/>
                    </a:p>
                  </a:txBody>
                  <a:tcPr>
                    <a:solidFill>
                      <a:schemeClr val="accent1">
                        <a:lumMod val="20000"/>
                        <a:lumOff val="80000"/>
                      </a:schemeClr>
                    </a:solidFill>
                  </a:tcPr>
                </a:tc>
                <a:tc>
                  <a:txBody>
                    <a:bodyPr/>
                    <a:lstStyle/>
                    <a:p>
                      <a:pPr algn="ctr"/>
                      <a:r>
                        <a:rPr lang="en-US" sz="1600" dirty="0" smtClean="0"/>
                        <a:t>40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Amaziah</a:t>
                      </a:r>
                      <a:endParaRPr lang="en-US" sz="1600" b="0" dirty="0"/>
                    </a:p>
                  </a:txBody>
                  <a:tcPr>
                    <a:solidFill>
                      <a:schemeClr val="accent1">
                        <a:lumMod val="20000"/>
                        <a:lumOff val="8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Uzziah</a:t>
                      </a:r>
                      <a:endParaRPr lang="en-US" sz="1600" b="0" dirty="0" smtClean="0"/>
                    </a:p>
                  </a:txBody>
                  <a:tcPr>
                    <a:solidFill>
                      <a:schemeClr val="accent1">
                        <a:lumMod val="20000"/>
                        <a:lumOff val="80000"/>
                      </a:schemeClr>
                    </a:solidFill>
                  </a:tcPr>
                </a:tc>
                <a:tc>
                  <a:txBody>
                    <a:bodyPr/>
                    <a:lstStyle/>
                    <a:p>
                      <a:pPr algn="ctr"/>
                      <a:r>
                        <a:rPr lang="en-US" sz="1600" dirty="0" smtClean="0"/>
                        <a:t>52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Jotham</a:t>
                      </a:r>
                      <a:endParaRPr lang="en-US" sz="1600" b="0" dirty="0"/>
                    </a:p>
                  </a:txBody>
                  <a:tcPr>
                    <a:solidFill>
                      <a:schemeClr val="accent1">
                        <a:lumMod val="20000"/>
                        <a:lumOff val="8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Ahaz</a:t>
                      </a:r>
                      <a:endParaRPr lang="en-US" sz="1600" b="0" dirty="0"/>
                    </a:p>
                  </a:txBody>
                  <a:tcPr>
                    <a:solidFill>
                      <a:schemeClr val="accent1">
                        <a:lumMod val="60000"/>
                        <a:lumOff val="4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smtClean="0"/>
                        <a:t>Hezekiah</a:t>
                      </a:r>
                      <a:endParaRPr lang="en-US" sz="1600" b="0" dirty="0"/>
                    </a:p>
                  </a:txBody>
                  <a:tcPr>
                    <a:solidFill>
                      <a:schemeClr val="accent1">
                        <a:lumMod val="20000"/>
                        <a:lumOff val="8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Manasseh</a:t>
                      </a:r>
                      <a:endParaRPr lang="en-US" sz="1600" b="0" dirty="0"/>
                    </a:p>
                  </a:txBody>
                  <a:tcPr>
                    <a:solidFill>
                      <a:schemeClr val="accent1">
                        <a:lumMod val="60000"/>
                        <a:lumOff val="40000"/>
                      </a:schemeClr>
                    </a:solidFill>
                  </a:tcPr>
                </a:tc>
                <a:tc>
                  <a:txBody>
                    <a:bodyPr/>
                    <a:lstStyle/>
                    <a:p>
                      <a:pPr algn="ctr"/>
                      <a:r>
                        <a:rPr lang="en-US" sz="1600" dirty="0" smtClean="0"/>
                        <a:t>55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Amon</a:t>
                      </a:r>
                      <a:endParaRPr lang="en-US" sz="1600" b="0" dirty="0"/>
                    </a:p>
                  </a:txBody>
                  <a:tcPr>
                    <a:solidFill>
                      <a:schemeClr val="accent1">
                        <a:lumMod val="60000"/>
                        <a:lumOff val="40000"/>
                      </a:schemeClr>
                    </a:solidFill>
                  </a:tcPr>
                </a:tc>
                <a:tc>
                  <a:txBody>
                    <a:bodyPr/>
                    <a:lstStyle/>
                    <a:p>
                      <a:pPr algn="ctr"/>
                      <a:r>
                        <a:rPr lang="en-US" sz="1600" dirty="0" smtClean="0"/>
                        <a:t>2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smtClean="0"/>
                        <a:t>Josiah</a:t>
                      </a:r>
                      <a:endParaRPr lang="en-US" sz="1600" b="0" dirty="0"/>
                    </a:p>
                  </a:txBody>
                  <a:tcPr>
                    <a:solidFill>
                      <a:schemeClr val="accent1">
                        <a:lumMod val="20000"/>
                        <a:lumOff val="80000"/>
                      </a:schemeClr>
                    </a:solidFill>
                  </a:tcPr>
                </a:tc>
                <a:tc>
                  <a:txBody>
                    <a:bodyPr/>
                    <a:lstStyle/>
                    <a:p>
                      <a:pPr algn="ctr"/>
                      <a:r>
                        <a:rPr lang="en-US" sz="1600" dirty="0" smtClean="0"/>
                        <a:t>31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Jehoahaz</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20000"/>
                        <a:lumOff val="80000"/>
                      </a:schemeClr>
                    </a:solidFill>
                  </a:tcPr>
                </a:tc>
              </a:tr>
              <a:tr h="274320">
                <a:tc>
                  <a:txBody>
                    <a:bodyPr/>
                    <a:lstStyle/>
                    <a:p>
                      <a:pPr algn="ctr"/>
                      <a:r>
                        <a:rPr lang="en-US" sz="1600" b="0" dirty="0" err="1" smtClean="0"/>
                        <a:t>Jehoiakim</a:t>
                      </a:r>
                      <a:endParaRPr lang="en-US" sz="1600" b="0" dirty="0"/>
                    </a:p>
                  </a:txBody>
                  <a:tcPr>
                    <a:solidFill>
                      <a:schemeClr val="accent1">
                        <a:lumMod val="60000"/>
                        <a:lumOff val="4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Jehoiachin</a:t>
                      </a:r>
                      <a:endParaRPr lang="en-US" sz="1600" b="0" dirty="0"/>
                    </a:p>
                  </a:txBody>
                  <a:tcPr>
                    <a:solidFill>
                      <a:schemeClr val="accent1">
                        <a:lumMod val="60000"/>
                        <a:lumOff val="4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60000"/>
                        <a:lumOff val="40000"/>
                      </a:schemeClr>
                    </a:solidFill>
                  </a:tcPr>
                </a:tc>
              </a:tr>
              <a:tr h="274320">
                <a:tc>
                  <a:txBody>
                    <a:bodyPr/>
                    <a:lstStyle/>
                    <a:p>
                      <a:pPr algn="ctr"/>
                      <a:r>
                        <a:rPr lang="en-US" sz="1600" b="0" dirty="0" smtClean="0"/>
                        <a:t>Zedekiah</a:t>
                      </a:r>
                      <a:endParaRPr lang="en-US" sz="1600" b="0" dirty="0"/>
                    </a:p>
                  </a:txBody>
                  <a:tcPr>
                    <a:solidFill>
                      <a:schemeClr val="accent1">
                        <a:lumMod val="60000"/>
                        <a:lumOff val="4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60000"/>
                        <a:lumOff val="40000"/>
                      </a:schemeClr>
                    </a:solidFill>
                  </a:tcPr>
                </a:tc>
              </a:tr>
            </a:tbl>
          </a:graphicData>
        </a:graphic>
      </p:graphicFrame>
    </p:spTree>
    <p:extLst>
      <p:ext uri="{BB962C8B-B14F-4D97-AF65-F5344CB8AC3E}">
        <p14:creationId xmlns:p14="http://schemas.microsoft.com/office/powerpoint/2010/main" val="787970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3252147"/>
              </p:ext>
            </p:extLst>
          </p:nvPr>
        </p:nvGraphicFramePr>
        <p:xfrm>
          <a:off x="2438400" y="76200"/>
          <a:ext cx="4191000" cy="6705600"/>
        </p:xfrm>
        <a:graphic>
          <a:graphicData uri="http://schemas.openxmlformats.org/drawingml/2006/table">
            <a:tbl>
              <a:tblPr firstRow="1" bandRow="1">
                <a:tableStyleId>{69CF1AB2-1976-4502-BF36-3FF5EA218861}</a:tableStyleId>
              </a:tblPr>
              <a:tblGrid>
                <a:gridCol w="2677583"/>
                <a:gridCol w="1513417"/>
              </a:tblGrid>
              <a:tr h="274320">
                <a:tc>
                  <a:txBody>
                    <a:bodyPr/>
                    <a:lstStyle/>
                    <a:p>
                      <a:pPr algn="ctr"/>
                      <a:r>
                        <a:rPr lang="en-US" sz="1600" b="0" dirty="0" err="1" smtClean="0"/>
                        <a:t>Rehoboam</a:t>
                      </a:r>
                      <a:endParaRPr lang="en-US" sz="1600" b="0" dirty="0"/>
                    </a:p>
                  </a:txBody>
                  <a:tcPr>
                    <a:solidFill>
                      <a:schemeClr val="accent1">
                        <a:lumMod val="20000"/>
                        <a:lumOff val="80000"/>
                      </a:schemeClr>
                    </a:solidFill>
                  </a:tcPr>
                </a:tc>
                <a:tc>
                  <a:txBody>
                    <a:bodyPr/>
                    <a:lstStyle/>
                    <a:p>
                      <a:pPr algn="ctr"/>
                      <a:r>
                        <a:rPr lang="en-US" sz="1600" b="0" dirty="0" smtClean="0"/>
                        <a:t>17 </a:t>
                      </a:r>
                      <a:r>
                        <a:rPr lang="en-US" sz="1600" b="0" dirty="0" err="1" smtClean="0"/>
                        <a:t>yr</a:t>
                      </a:r>
                      <a:endParaRPr lang="en-US" sz="1600" b="0" dirty="0"/>
                    </a:p>
                  </a:txBody>
                  <a:tcPr>
                    <a:solidFill>
                      <a:schemeClr val="accent1">
                        <a:lumMod val="20000"/>
                        <a:lumOff val="80000"/>
                      </a:schemeClr>
                    </a:solidFill>
                  </a:tcPr>
                </a:tc>
              </a:tr>
              <a:tr h="274320">
                <a:tc>
                  <a:txBody>
                    <a:bodyPr/>
                    <a:lstStyle/>
                    <a:p>
                      <a:pPr algn="ctr"/>
                      <a:r>
                        <a:rPr lang="en-US" sz="1600" b="0" dirty="0" err="1" smtClean="0"/>
                        <a:t>Abijah</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Asa</a:t>
                      </a:r>
                      <a:endParaRPr lang="en-US" sz="1600" b="0" dirty="0"/>
                    </a:p>
                  </a:txBody>
                  <a:tcPr>
                    <a:solidFill>
                      <a:schemeClr val="accent1">
                        <a:lumMod val="20000"/>
                        <a:lumOff val="80000"/>
                      </a:schemeClr>
                    </a:solidFill>
                  </a:tcPr>
                </a:tc>
                <a:tc>
                  <a:txBody>
                    <a:bodyPr/>
                    <a:lstStyle/>
                    <a:p>
                      <a:pPr algn="ctr"/>
                      <a:r>
                        <a:rPr lang="en-US" sz="1600" dirty="0" smtClean="0"/>
                        <a:t>41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Jehoshaphat</a:t>
                      </a:r>
                      <a:endParaRPr lang="en-US" sz="1600" b="0" dirty="0"/>
                    </a:p>
                  </a:txBody>
                  <a:tcPr>
                    <a:solidFill>
                      <a:schemeClr val="accent1">
                        <a:lumMod val="60000"/>
                        <a:lumOff val="40000"/>
                      </a:schemeClr>
                    </a:solidFill>
                  </a:tcPr>
                </a:tc>
                <a:tc>
                  <a:txBody>
                    <a:bodyPr/>
                    <a:lstStyle/>
                    <a:p>
                      <a:pPr algn="ctr"/>
                      <a:r>
                        <a:rPr lang="en-US" sz="1600" dirty="0" smtClean="0"/>
                        <a:t>25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Jehoram</a:t>
                      </a:r>
                      <a:endParaRPr lang="en-US" sz="1600" b="0" dirty="0"/>
                    </a:p>
                  </a:txBody>
                  <a:tcPr>
                    <a:solidFill>
                      <a:schemeClr val="accent1">
                        <a:lumMod val="20000"/>
                        <a:lumOff val="80000"/>
                      </a:schemeClr>
                    </a:solidFill>
                  </a:tcPr>
                </a:tc>
                <a:tc>
                  <a:txBody>
                    <a:bodyPr/>
                    <a:lstStyle/>
                    <a:p>
                      <a:pPr algn="ctr"/>
                      <a:r>
                        <a:rPr lang="en-US" sz="1600" dirty="0" smtClean="0"/>
                        <a:t>8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Ahaziah</a:t>
                      </a:r>
                      <a:endParaRPr lang="en-US" sz="1600" b="0" dirty="0"/>
                    </a:p>
                  </a:txBody>
                  <a:tcPr>
                    <a:solidFill>
                      <a:schemeClr val="accent1">
                        <a:lumMod val="20000"/>
                        <a:lumOff val="80000"/>
                      </a:schemeClr>
                    </a:solidFill>
                  </a:tcPr>
                </a:tc>
                <a:tc>
                  <a:txBody>
                    <a:bodyPr/>
                    <a:lstStyle/>
                    <a:p>
                      <a:pPr algn="ctr"/>
                      <a:r>
                        <a:rPr lang="en-US" sz="1600" dirty="0" smtClean="0"/>
                        <a:t>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Athaliah</a:t>
                      </a:r>
                      <a:endParaRPr lang="en-US" sz="1600" b="0" dirty="0"/>
                    </a:p>
                  </a:txBody>
                  <a:tcPr>
                    <a:solidFill>
                      <a:schemeClr val="accent1">
                        <a:lumMod val="20000"/>
                        <a:lumOff val="80000"/>
                      </a:schemeClr>
                    </a:solidFill>
                  </a:tcPr>
                </a:tc>
                <a:tc>
                  <a:txBody>
                    <a:bodyPr/>
                    <a:lstStyle/>
                    <a:p>
                      <a:pPr algn="ctr"/>
                      <a:r>
                        <a:rPr lang="en-US" sz="1600" dirty="0" smtClean="0"/>
                        <a:t>7 </a:t>
                      </a:r>
                      <a:r>
                        <a:rPr lang="en-US" sz="1600" dirty="0" err="1" smtClean="0"/>
                        <a:t>yr</a:t>
                      </a:r>
                      <a:endParaRPr lang="en-US" sz="1600" dirty="0"/>
                    </a:p>
                  </a:txBody>
                  <a:tcPr>
                    <a:solidFill>
                      <a:schemeClr val="accent1">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Joash</a:t>
                      </a:r>
                      <a:endParaRPr lang="en-US" sz="1600" b="0" dirty="0" smtClean="0"/>
                    </a:p>
                  </a:txBody>
                  <a:tcPr>
                    <a:solidFill>
                      <a:schemeClr val="accent1">
                        <a:lumMod val="20000"/>
                        <a:lumOff val="80000"/>
                      </a:schemeClr>
                    </a:solidFill>
                  </a:tcPr>
                </a:tc>
                <a:tc>
                  <a:txBody>
                    <a:bodyPr/>
                    <a:lstStyle/>
                    <a:p>
                      <a:pPr algn="ctr"/>
                      <a:r>
                        <a:rPr lang="en-US" sz="1600" dirty="0" smtClean="0"/>
                        <a:t>40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Amaziah</a:t>
                      </a:r>
                      <a:endParaRPr lang="en-US" sz="1600" b="0" dirty="0"/>
                    </a:p>
                  </a:txBody>
                  <a:tcPr>
                    <a:solidFill>
                      <a:schemeClr val="accent1">
                        <a:lumMod val="20000"/>
                        <a:lumOff val="8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Uzziah</a:t>
                      </a:r>
                      <a:endParaRPr lang="en-US" sz="1600" b="0" dirty="0" smtClean="0"/>
                    </a:p>
                  </a:txBody>
                  <a:tcPr>
                    <a:solidFill>
                      <a:schemeClr val="accent1">
                        <a:lumMod val="20000"/>
                        <a:lumOff val="80000"/>
                      </a:schemeClr>
                    </a:solidFill>
                  </a:tcPr>
                </a:tc>
                <a:tc>
                  <a:txBody>
                    <a:bodyPr/>
                    <a:lstStyle/>
                    <a:p>
                      <a:pPr algn="ctr"/>
                      <a:r>
                        <a:rPr lang="en-US" sz="1600" dirty="0" smtClean="0"/>
                        <a:t>52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Jotham</a:t>
                      </a:r>
                      <a:endParaRPr lang="en-US" sz="1600" b="0" dirty="0"/>
                    </a:p>
                  </a:txBody>
                  <a:tcPr>
                    <a:solidFill>
                      <a:schemeClr val="accent1">
                        <a:lumMod val="20000"/>
                        <a:lumOff val="8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Ahaz</a:t>
                      </a:r>
                      <a:endParaRPr lang="en-US" sz="1600" b="0" dirty="0"/>
                    </a:p>
                  </a:txBody>
                  <a:tcPr>
                    <a:solidFill>
                      <a:schemeClr val="accent1">
                        <a:lumMod val="20000"/>
                        <a:lumOff val="8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Hezekiah</a:t>
                      </a:r>
                      <a:endParaRPr lang="en-US" sz="1600" b="0" dirty="0"/>
                    </a:p>
                  </a:txBody>
                  <a:tcPr>
                    <a:solidFill>
                      <a:schemeClr val="accent1">
                        <a:lumMod val="60000"/>
                        <a:lumOff val="4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smtClean="0"/>
                        <a:t>Manasseh</a:t>
                      </a:r>
                      <a:endParaRPr lang="en-US" sz="1600" b="0" dirty="0"/>
                    </a:p>
                  </a:txBody>
                  <a:tcPr>
                    <a:solidFill>
                      <a:schemeClr val="accent1">
                        <a:lumMod val="60000"/>
                        <a:lumOff val="40000"/>
                      </a:schemeClr>
                    </a:solidFill>
                  </a:tcPr>
                </a:tc>
                <a:tc>
                  <a:txBody>
                    <a:bodyPr/>
                    <a:lstStyle/>
                    <a:p>
                      <a:pPr algn="ctr"/>
                      <a:r>
                        <a:rPr lang="en-US" sz="1600" dirty="0" smtClean="0"/>
                        <a:t>55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Amon</a:t>
                      </a:r>
                      <a:endParaRPr lang="en-US" sz="1600" b="0" dirty="0"/>
                    </a:p>
                  </a:txBody>
                  <a:tcPr>
                    <a:solidFill>
                      <a:schemeClr val="accent1">
                        <a:lumMod val="20000"/>
                        <a:lumOff val="80000"/>
                      </a:schemeClr>
                    </a:solidFill>
                  </a:tcPr>
                </a:tc>
                <a:tc>
                  <a:txBody>
                    <a:bodyPr/>
                    <a:lstStyle/>
                    <a:p>
                      <a:pPr algn="ctr"/>
                      <a:r>
                        <a:rPr lang="en-US" sz="1600" dirty="0" smtClean="0"/>
                        <a:t>2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Josiah</a:t>
                      </a:r>
                      <a:endParaRPr lang="en-US" sz="1600" b="0" dirty="0"/>
                    </a:p>
                  </a:txBody>
                  <a:tcPr>
                    <a:solidFill>
                      <a:schemeClr val="accent1">
                        <a:lumMod val="60000"/>
                        <a:lumOff val="40000"/>
                      </a:schemeClr>
                    </a:solidFill>
                  </a:tcPr>
                </a:tc>
                <a:tc>
                  <a:txBody>
                    <a:bodyPr/>
                    <a:lstStyle/>
                    <a:p>
                      <a:pPr algn="ctr"/>
                      <a:r>
                        <a:rPr lang="en-US" sz="1600" dirty="0" smtClean="0"/>
                        <a:t>31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Jehoahaz</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20000"/>
                        <a:lumOff val="80000"/>
                      </a:schemeClr>
                    </a:solidFill>
                  </a:tcPr>
                </a:tc>
              </a:tr>
              <a:tr h="274320">
                <a:tc>
                  <a:txBody>
                    <a:bodyPr/>
                    <a:lstStyle/>
                    <a:p>
                      <a:pPr algn="ctr"/>
                      <a:r>
                        <a:rPr lang="en-US" sz="1600" b="0" dirty="0" err="1" smtClean="0"/>
                        <a:t>Jehoiakim</a:t>
                      </a:r>
                      <a:endParaRPr lang="en-US" sz="1600" b="0" dirty="0"/>
                    </a:p>
                  </a:txBody>
                  <a:tcPr>
                    <a:solidFill>
                      <a:schemeClr val="accent1">
                        <a:lumMod val="20000"/>
                        <a:lumOff val="8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Jehoiachin</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20000"/>
                        <a:lumOff val="80000"/>
                      </a:schemeClr>
                    </a:solidFill>
                  </a:tcPr>
                </a:tc>
              </a:tr>
              <a:tr h="274320">
                <a:tc>
                  <a:txBody>
                    <a:bodyPr/>
                    <a:lstStyle/>
                    <a:p>
                      <a:pPr algn="ctr"/>
                      <a:r>
                        <a:rPr lang="en-US" sz="1600" b="0" dirty="0" smtClean="0"/>
                        <a:t>Zedekiah</a:t>
                      </a:r>
                      <a:endParaRPr lang="en-US" sz="1600" b="0" dirty="0"/>
                    </a:p>
                  </a:txBody>
                  <a:tcPr>
                    <a:solidFill>
                      <a:schemeClr val="accent1">
                        <a:lumMod val="20000"/>
                        <a:lumOff val="8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20000"/>
                        <a:lumOff val="80000"/>
                      </a:schemeClr>
                    </a:solidFill>
                  </a:tcPr>
                </a:tc>
              </a:tr>
            </a:tbl>
          </a:graphicData>
        </a:graphic>
      </p:graphicFrame>
      <p:cxnSp>
        <p:nvCxnSpPr>
          <p:cNvPr id="4" name="Straight Connector 3"/>
          <p:cNvCxnSpPr/>
          <p:nvPr/>
        </p:nvCxnSpPr>
        <p:spPr>
          <a:xfrm>
            <a:off x="1676400" y="2438400"/>
            <a:ext cx="57150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06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98599850"/>
              </p:ext>
            </p:extLst>
          </p:nvPr>
        </p:nvGraphicFramePr>
        <p:xfrm>
          <a:off x="1371600" y="1219200"/>
          <a:ext cx="6400800" cy="4480560"/>
        </p:xfrm>
        <a:graphic>
          <a:graphicData uri="http://schemas.openxmlformats.org/drawingml/2006/table">
            <a:tbl>
              <a:tblPr firstRow="1" bandRow="1">
                <a:tableStyleId>{69CF1AB2-1976-4502-BF36-3FF5EA218861}</a:tableStyleId>
              </a:tblPr>
              <a:tblGrid>
                <a:gridCol w="1434662"/>
                <a:gridCol w="4966138"/>
              </a:tblGrid>
              <a:tr h="640080">
                <a:tc>
                  <a:txBody>
                    <a:bodyPr/>
                    <a:lstStyle/>
                    <a:p>
                      <a:pPr algn="ctr"/>
                      <a:r>
                        <a:rPr lang="en-US" sz="2000" dirty="0" smtClean="0">
                          <a:solidFill>
                            <a:schemeClr val="bg1"/>
                          </a:solidFill>
                        </a:rPr>
                        <a:t>#1</a:t>
                      </a:r>
                      <a:endParaRPr lang="en-US" sz="2000" dirty="0">
                        <a:solidFill>
                          <a:schemeClr val="bg1"/>
                        </a:solidFill>
                      </a:endParaRPr>
                    </a:p>
                  </a:txBody>
                  <a:tcPr anchor="ctr">
                    <a:solidFill>
                      <a:schemeClr val="tx2"/>
                    </a:solidFill>
                  </a:tcPr>
                </a:tc>
                <a:tc>
                  <a:txBody>
                    <a:bodyPr/>
                    <a:lstStyle/>
                    <a:p>
                      <a:pPr algn="ctr"/>
                      <a:r>
                        <a:rPr lang="en-US" sz="2000" b="0" dirty="0" smtClean="0"/>
                        <a:t>David:</a:t>
                      </a:r>
                      <a:r>
                        <a:rPr lang="en-US" sz="2000" b="0" baseline="0" dirty="0" smtClean="0"/>
                        <a:t>  </a:t>
                      </a:r>
                      <a:r>
                        <a:rPr lang="en-US" sz="2000" baseline="0" dirty="0" smtClean="0"/>
                        <a:t>Priorities</a:t>
                      </a:r>
                      <a:endParaRPr lang="en-US" sz="2000" dirty="0"/>
                    </a:p>
                  </a:txBody>
                  <a:tcPr anchor="ct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#2</a:t>
                      </a:r>
                    </a:p>
                  </a:txBody>
                  <a:tcPr anchor="ctr">
                    <a:solidFill>
                      <a:schemeClr val="tx2"/>
                    </a:solidFill>
                  </a:tcPr>
                </a:tc>
                <a:tc>
                  <a:txBody>
                    <a:bodyPr/>
                    <a:lstStyle/>
                    <a:p>
                      <a:pPr algn="ctr"/>
                      <a:r>
                        <a:rPr lang="en-US" sz="2000" b="0" dirty="0" smtClean="0"/>
                        <a:t>Jehoshaphat:</a:t>
                      </a:r>
                      <a:r>
                        <a:rPr lang="en-US" sz="2000" b="0" baseline="0" dirty="0" smtClean="0"/>
                        <a:t>  </a:t>
                      </a:r>
                      <a:r>
                        <a:rPr lang="en-US" sz="2000" b="1" baseline="0" dirty="0" smtClean="0"/>
                        <a:t>Associations</a:t>
                      </a:r>
                      <a:endParaRPr lang="en-US" sz="2000" b="1" dirty="0"/>
                    </a:p>
                  </a:txBody>
                  <a:tcPr anchor="ct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#3</a:t>
                      </a:r>
                    </a:p>
                  </a:txBody>
                  <a:tcPr anchor="ctr">
                    <a:solidFill>
                      <a:schemeClr val="tx2"/>
                    </a:solidFill>
                  </a:tcPr>
                </a:tc>
                <a:tc>
                  <a:txBody>
                    <a:bodyPr/>
                    <a:lstStyle/>
                    <a:p>
                      <a:pPr algn="ctr"/>
                      <a:r>
                        <a:rPr lang="en-US" sz="2000" b="0" dirty="0" err="1" smtClean="0"/>
                        <a:t>Jehosheba</a:t>
                      </a:r>
                      <a:r>
                        <a:rPr lang="en-US" sz="2000" b="0" dirty="0" smtClean="0"/>
                        <a:t>: </a:t>
                      </a:r>
                      <a:r>
                        <a:rPr lang="en-US" sz="2000" b="1" dirty="0" smtClean="0"/>
                        <a:t>Significance</a:t>
                      </a:r>
                      <a:endParaRPr lang="en-US" sz="2000" b="1" dirty="0"/>
                    </a:p>
                  </a:txBody>
                  <a:tcPr anchor="ct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#4</a:t>
                      </a:r>
                      <a:endParaRPr lang="en-US" sz="2000" b="1" dirty="0" smtClean="0">
                        <a:solidFill>
                          <a:schemeClr val="bg1"/>
                        </a:solidFill>
                      </a:endParaRPr>
                    </a:p>
                  </a:txBody>
                  <a:tcPr anchor="ctr">
                    <a:solidFill>
                      <a:schemeClr val="tx2"/>
                    </a:solidFill>
                  </a:tcPr>
                </a:tc>
                <a:tc>
                  <a:txBody>
                    <a:bodyPr/>
                    <a:lstStyle/>
                    <a:p>
                      <a:pPr algn="ctr"/>
                      <a:r>
                        <a:rPr lang="en-US" sz="2000" b="0" dirty="0" err="1" smtClean="0"/>
                        <a:t>Uzziah</a:t>
                      </a:r>
                      <a:r>
                        <a:rPr lang="en-US" sz="2000" b="0" dirty="0" smtClean="0"/>
                        <a:t>:</a:t>
                      </a:r>
                      <a:r>
                        <a:rPr lang="en-US" sz="2000" b="0" baseline="0" dirty="0" smtClean="0"/>
                        <a:t>  </a:t>
                      </a:r>
                      <a:r>
                        <a:rPr lang="en-US" sz="2000" b="1" baseline="0" dirty="0" smtClean="0"/>
                        <a:t>Pride</a:t>
                      </a:r>
                      <a:endParaRPr lang="en-US" sz="2000" b="1" dirty="0"/>
                    </a:p>
                  </a:txBody>
                  <a:tcPr anchor="ct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#5</a:t>
                      </a:r>
                      <a:endParaRPr lang="en-US" sz="2000" b="1" dirty="0" smtClean="0">
                        <a:solidFill>
                          <a:schemeClr val="bg1"/>
                        </a:solidFill>
                      </a:endParaRPr>
                    </a:p>
                  </a:txBody>
                  <a:tcPr anchor="ctr">
                    <a:solidFill>
                      <a:schemeClr val="tx2"/>
                    </a:solidFill>
                  </a:tcPr>
                </a:tc>
                <a:tc>
                  <a:txBody>
                    <a:bodyPr/>
                    <a:lstStyle/>
                    <a:p>
                      <a:pPr algn="ctr"/>
                      <a:r>
                        <a:rPr lang="en-US" sz="2000" b="0" dirty="0" smtClean="0"/>
                        <a:t>Hezekiah:  </a:t>
                      </a:r>
                      <a:r>
                        <a:rPr lang="en-US" sz="2000" b="1" dirty="0" smtClean="0"/>
                        <a:t>Devotion</a:t>
                      </a:r>
                      <a:endParaRPr lang="en-US" sz="2000" b="1" dirty="0"/>
                    </a:p>
                  </a:txBody>
                  <a:tcPr anchor="ct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#6</a:t>
                      </a:r>
                      <a:endParaRPr lang="en-US" sz="2000" b="1" dirty="0" smtClean="0">
                        <a:solidFill>
                          <a:schemeClr val="bg1"/>
                        </a:solidFill>
                      </a:endParaRPr>
                    </a:p>
                  </a:txBody>
                  <a:tcPr anchor="ctr">
                    <a:solidFill>
                      <a:schemeClr val="tx2"/>
                    </a:solidFill>
                  </a:tcPr>
                </a:tc>
                <a:tc>
                  <a:txBody>
                    <a:bodyPr/>
                    <a:lstStyle/>
                    <a:p>
                      <a:pPr algn="ctr"/>
                      <a:r>
                        <a:rPr lang="en-US" sz="2000" b="0" dirty="0" smtClean="0"/>
                        <a:t>Manasseh:  </a:t>
                      </a:r>
                      <a:r>
                        <a:rPr lang="en-US" sz="2000" b="1" dirty="0" smtClean="0"/>
                        <a:t>Grace</a:t>
                      </a:r>
                      <a:endParaRPr lang="en-US" sz="2000" b="1" dirty="0"/>
                    </a:p>
                  </a:txBody>
                  <a:tcPr anchor="ct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#7</a:t>
                      </a:r>
                      <a:endParaRPr lang="en-US" sz="2000" b="1" dirty="0" smtClean="0">
                        <a:solidFill>
                          <a:schemeClr val="bg1"/>
                        </a:solidFill>
                      </a:endParaRPr>
                    </a:p>
                  </a:txBody>
                  <a:tcPr anchor="ctr">
                    <a:solidFill>
                      <a:schemeClr val="tx2"/>
                    </a:solidFill>
                  </a:tcPr>
                </a:tc>
                <a:tc>
                  <a:txBody>
                    <a:bodyPr/>
                    <a:lstStyle/>
                    <a:p>
                      <a:pPr algn="ctr"/>
                      <a:r>
                        <a:rPr lang="en-US" sz="2000" b="0" dirty="0" smtClean="0"/>
                        <a:t>Josiah:</a:t>
                      </a:r>
                      <a:r>
                        <a:rPr lang="en-US" sz="2000" b="1" dirty="0" smtClean="0"/>
                        <a:t>  Word</a:t>
                      </a:r>
                      <a:endParaRPr lang="en-US" sz="2000" b="1" dirty="0"/>
                    </a:p>
                  </a:txBody>
                  <a:tcPr anchor="ctr"/>
                </a:tc>
              </a:tr>
            </a:tbl>
          </a:graphicData>
        </a:graphic>
      </p:graphicFrame>
    </p:spTree>
    <p:extLst>
      <p:ext uri="{BB962C8B-B14F-4D97-AF65-F5344CB8AC3E}">
        <p14:creationId xmlns:p14="http://schemas.microsoft.com/office/powerpoint/2010/main" val="3952346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600" dirty="0" smtClean="0"/>
              <a:t>Hezekiah</a:t>
            </a:r>
            <a:endParaRPr lang="en-US" sz="6600" dirty="0"/>
          </a:p>
        </p:txBody>
      </p:sp>
      <p:sp>
        <p:nvSpPr>
          <p:cNvPr id="2" name="Text Placeholder 1"/>
          <p:cNvSpPr>
            <a:spLocks noGrp="1"/>
          </p:cNvSpPr>
          <p:nvPr>
            <p:ph type="body" idx="1"/>
          </p:nvPr>
        </p:nvSpPr>
        <p:spPr/>
        <p:txBody>
          <a:bodyPr>
            <a:normAutofit/>
          </a:bodyPr>
          <a:lstStyle/>
          <a:p>
            <a:r>
              <a:rPr lang="en-US" sz="2800" dirty="0" smtClean="0"/>
              <a:t>Devotion:  Restoring True Worship</a:t>
            </a:r>
            <a:endParaRPr lang="en-US" sz="2800" dirty="0"/>
          </a:p>
        </p:txBody>
      </p:sp>
    </p:spTree>
    <p:extLst>
      <p:ext uri="{BB962C8B-B14F-4D97-AF65-F5344CB8AC3E}">
        <p14:creationId xmlns:p14="http://schemas.microsoft.com/office/powerpoint/2010/main" val="1807479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39674842"/>
              </p:ext>
            </p:extLst>
          </p:nvPr>
        </p:nvGraphicFramePr>
        <p:xfrm>
          <a:off x="152400" y="1397000"/>
          <a:ext cx="8763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9758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588</TotalTime>
  <Words>733</Words>
  <Application>Microsoft Office PowerPoint</Application>
  <PresentationFormat>On-screen Show (4:3)</PresentationFormat>
  <Paragraphs>204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PowerPoint Presentation</vt:lpstr>
      <vt:lpstr>The Kings of Judah</vt:lpstr>
      <vt:lpstr>PowerPoint Presentation</vt:lpstr>
      <vt:lpstr>PowerPoint Presentation</vt:lpstr>
      <vt:lpstr>PowerPoint Presentation</vt:lpstr>
      <vt:lpstr>PowerPoint Presentation</vt:lpstr>
      <vt:lpstr>PowerPoint Presentation</vt:lpstr>
      <vt:lpstr>Hezekiah</vt:lpstr>
      <vt:lpstr>PowerPoint Presentation</vt:lpstr>
      <vt:lpstr>The urgency of restoration!</vt:lpstr>
      <vt:lpstr>Halfway is not restoration!</vt:lpstr>
      <vt:lpstr>A matter of the heart!</vt:lpstr>
      <vt:lpstr>A matter of the heart!</vt:lpstr>
      <vt:lpstr>Formula for restoration:</vt:lpstr>
      <vt:lpstr>A joyful thing!</vt:lpstr>
      <vt:lpstr>Restoration invites trouble!</vt:lpstr>
      <vt:lpstr>Restoration creates faith!</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Sunday Evening Series</dc:title>
  <dc:creator>David</dc:creator>
  <cp:lastModifiedBy>David</cp:lastModifiedBy>
  <cp:revision>55</cp:revision>
  <dcterms:created xsi:type="dcterms:W3CDTF">2011-02-05T22:10:37Z</dcterms:created>
  <dcterms:modified xsi:type="dcterms:W3CDTF">2013-06-07T19:26:47Z</dcterms:modified>
</cp:coreProperties>
</file>