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4" r:id="rId4"/>
    <p:sldId id="278" r:id="rId5"/>
    <p:sldId id="272" r:id="rId6"/>
    <p:sldId id="279" r:id="rId7"/>
    <p:sldId id="280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3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5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2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2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5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59FC-FF39-7C4F-8B2D-3F0523FDC65C}" type="datetimeFigureOut">
              <a:rPr lang="en-US" smtClean="0"/>
              <a:t>11/13/21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BB56E-4377-CC46-8188-2CA336901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446190-2AC8-FA47-8DDD-8FB90B76A4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0735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734-0042-6847-90F7-0E3015D61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0A21A-AD02-5347-92D1-A2ADE2995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2B76CD-56E9-E04D-B770-AE615225C7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47CEE-32C4-B048-86E1-FE7553E5D088}"/>
              </a:ext>
            </a:extLst>
          </p:cNvPr>
          <p:cNvSpPr txBox="1"/>
          <p:nvPr/>
        </p:nvSpPr>
        <p:spPr>
          <a:xfrm>
            <a:off x="369972" y="491129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Christian’s Righteousness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 5:21-48)</a:t>
            </a:r>
          </a:p>
        </p:txBody>
      </p:sp>
    </p:spTree>
    <p:extLst>
      <p:ext uri="{BB962C8B-B14F-4D97-AF65-F5344CB8AC3E}">
        <p14:creationId xmlns:p14="http://schemas.microsoft.com/office/powerpoint/2010/main" val="259354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734-0042-6847-90F7-0E3015D61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0A21A-AD02-5347-92D1-A2ADE2995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2B76CD-56E9-E04D-B770-AE615225C7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F9C42-46FF-6B40-9DA9-02F53D6C522F}"/>
              </a:ext>
            </a:extLst>
          </p:cNvPr>
          <p:cNvSpPr txBox="1"/>
          <p:nvPr/>
        </p:nvSpPr>
        <p:spPr>
          <a:xfrm>
            <a:off x="366995" y="591619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Jesus is saying…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9A493DA-FFB8-6C42-B45B-B99EB1E2B411}"/>
              </a:ext>
            </a:extLst>
          </p:cNvPr>
          <p:cNvSpPr/>
          <p:nvPr/>
        </p:nvSpPr>
        <p:spPr>
          <a:xfrm flipV="1">
            <a:off x="-4333874" y="-938893"/>
            <a:ext cx="12392024" cy="6243126"/>
          </a:xfrm>
          <a:prstGeom prst="arc">
            <a:avLst/>
          </a:prstGeom>
          <a:ln w="508000">
            <a:gradFill>
              <a:gsLst>
                <a:gs pos="0">
                  <a:srgbClr val="FF0000"/>
                </a:gs>
                <a:gs pos="34000">
                  <a:srgbClr val="FFC000"/>
                </a:gs>
                <a:gs pos="54000">
                  <a:srgbClr val="00B050"/>
                </a:gs>
              </a:gsLst>
              <a:lin ang="5400000" scaled="1"/>
            </a:gra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F6AAF-234B-6645-B350-24A0DB5DDB85}"/>
              </a:ext>
            </a:extLst>
          </p:cNvPr>
          <p:cNvSpPr txBox="1"/>
          <p:nvPr/>
        </p:nvSpPr>
        <p:spPr>
          <a:xfrm>
            <a:off x="555427" y="4833126"/>
            <a:ext cx="1175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(21-26)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29485-61AE-2041-BC92-3C775A7A8C1F}"/>
              </a:ext>
            </a:extLst>
          </p:cNvPr>
          <p:cNvSpPr txBox="1"/>
          <p:nvPr/>
        </p:nvSpPr>
        <p:spPr>
          <a:xfrm>
            <a:off x="1679377" y="4265391"/>
            <a:ext cx="1473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(27-30)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1AADCA-01A3-D143-B168-21F4D5471A16}"/>
              </a:ext>
            </a:extLst>
          </p:cNvPr>
          <p:cNvSpPr txBox="1"/>
          <p:nvPr/>
        </p:nvSpPr>
        <p:spPr>
          <a:xfrm>
            <a:off x="3276598" y="3923408"/>
            <a:ext cx="1473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Divorce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(31-32)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6F2CD-FF28-214A-92EF-D5C1EA8D46AB}"/>
              </a:ext>
            </a:extLst>
          </p:cNvPr>
          <p:cNvSpPr txBox="1"/>
          <p:nvPr/>
        </p:nvSpPr>
        <p:spPr>
          <a:xfrm>
            <a:off x="4600870" y="3352215"/>
            <a:ext cx="1473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(33-37)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D7E9DF-9207-2048-9B55-23C54C6F45F0}"/>
              </a:ext>
            </a:extLst>
          </p:cNvPr>
          <p:cNvSpPr txBox="1"/>
          <p:nvPr/>
        </p:nvSpPr>
        <p:spPr>
          <a:xfrm>
            <a:off x="5619750" y="2448917"/>
            <a:ext cx="1654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Retribution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(38-42)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778DDF-EB00-374A-A02C-FC5FE971855C}"/>
              </a:ext>
            </a:extLst>
          </p:cNvPr>
          <p:cNvSpPr txBox="1"/>
          <p:nvPr/>
        </p:nvSpPr>
        <p:spPr>
          <a:xfrm>
            <a:off x="6743404" y="1385867"/>
            <a:ext cx="1654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(43-48)</a:t>
            </a:r>
          </a:p>
        </p:txBody>
      </p:sp>
    </p:spTree>
    <p:extLst>
      <p:ext uri="{BB962C8B-B14F-4D97-AF65-F5344CB8AC3E}">
        <p14:creationId xmlns:p14="http://schemas.microsoft.com/office/powerpoint/2010/main" val="33026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734-0042-6847-90F7-0E3015D61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0A21A-AD02-5347-92D1-A2ADE2995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2B76CD-56E9-E04D-B770-AE615225C7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47CEE-32C4-B048-86E1-FE7553E5D088}"/>
              </a:ext>
            </a:extLst>
          </p:cNvPr>
          <p:cNvSpPr txBox="1"/>
          <p:nvPr/>
        </p:nvSpPr>
        <p:spPr>
          <a:xfrm>
            <a:off x="369972" y="491129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your enemies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 5:43-48)</a:t>
            </a:r>
          </a:p>
        </p:txBody>
      </p:sp>
    </p:spTree>
    <p:extLst>
      <p:ext uri="{BB962C8B-B14F-4D97-AF65-F5344CB8AC3E}">
        <p14:creationId xmlns:p14="http://schemas.microsoft.com/office/powerpoint/2010/main" val="50906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2B76CD-56E9-E04D-B770-AE615225C7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 descr="Water droplets falling from leaf">
            <a:extLst>
              <a:ext uri="{FF2B5EF4-FFF2-40B4-BE49-F238E27FC236}">
                <a16:creationId xmlns:a16="http://schemas.microsoft.com/office/drawing/2014/main" id="{AD732F10-F352-0B48-A22A-CF9469CE2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26" y="0"/>
            <a:ext cx="4295274" cy="2860720"/>
          </a:xfrm>
          <a:prstGeom prst="rect">
            <a:avLst/>
          </a:prstGeom>
          <a:effectLst>
            <a:softEdge rad="508000"/>
          </a:effectLst>
        </p:spPr>
      </p:pic>
      <p:pic>
        <p:nvPicPr>
          <p:cNvPr id="3" name="Picture 2" descr="Sunrise in the field">
            <a:extLst>
              <a:ext uri="{FF2B5EF4-FFF2-40B4-BE49-F238E27FC236}">
                <a16:creationId xmlns:a16="http://schemas.microsoft.com/office/drawing/2014/main" id="{D5F9033E-7FB3-FE41-A842-B421D61BED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</a:blip>
          <a:srcRect t="11877" b="21975"/>
          <a:stretch/>
        </p:blipFill>
        <p:spPr>
          <a:xfrm>
            <a:off x="0" y="4439941"/>
            <a:ext cx="9144000" cy="2899051"/>
          </a:xfrm>
          <a:prstGeom prst="rect">
            <a:avLst/>
          </a:prstGeom>
          <a:effectLst>
            <a:glow>
              <a:schemeClr val="accent1">
                <a:alpha val="30000"/>
              </a:schemeClr>
            </a:glow>
            <a:softEdge rad="3810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59146B-036E-EC4F-BF59-8E968563B0A6}"/>
              </a:ext>
            </a:extLst>
          </p:cNvPr>
          <p:cNvSpPr txBox="1"/>
          <p:nvPr/>
        </p:nvSpPr>
        <p:spPr>
          <a:xfrm>
            <a:off x="314325" y="1216006"/>
            <a:ext cx="83153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 have heard that it was said, ‘</a:t>
            </a:r>
            <a:r>
              <a:rPr lang="en-US" sz="32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shall </a:t>
            </a:r>
            <a:r>
              <a:rPr lang="en-US" sz="3200" cap="small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your neighbor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 your enemy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</a:p>
          <a:p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 say to you, 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your enemies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pray for those who persecute you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you may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 yourselves to be sons of your Father who is in heaven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for He causes His sun to rise on 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evil and 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good, and sends rain on 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righteous and 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unrighteous.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F9C42-46FF-6B40-9DA9-02F53D6C522F}"/>
              </a:ext>
            </a:extLst>
          </p:cNvPr>
          <p:cNvSpPr txBox="1"/>
          <p:nvPr/>
        </p:nvSpPr>
        <p:spPr>
          <a:xfrm>
            <a:off x="314325" y="396121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 5:43-45 – Love your enemies</a:t>
            </a:r>
          </a:p>
        </p:txBody>
      </p:sp>
    </p:spTree>
    <p:extLst>
      <p:ext uri="{BB962C8B-B14F-4D97-AF65-F5344CB8AC3E}">
        <p14:creationId xmlns:p14="http://schemas.microsoft.com/office/powerpoint/2010/main" val="39622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2B76CD-56E9-E04D-B770-AE615225C7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9146B-036E-EC4F-BF59-8E968563B0A6}"/>
              </a:ext>
            </a:extLst>
          </p:cNvPr>
          <p:cNvSpPr txBox="1"/>
          <p:nvPr/>
        </p:nvSpPr>
        <p:spPr>
          <a:xfrm>
            <a:off x="314325" y="1216006"/>
            <a:ext cx="8315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 if you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those who love you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what reward do you have?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the tax collectors, do they not do the same?</a:t>
            </a:r>
          </a:p>
          <a:p>
            <a:r>
              <a:rPr lang="en-US" sz="3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if you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 only your brothers </a:t>
            </a:r>
            <a:r>
              <a:rPr lang="en-US" sz="32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sisters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what more are you doing </a:t>
            </a: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others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the Gentiles, do they not do the same?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F9C42-46FF-6B40-9DA9-02F53D6C522F}"/>
              </a:ext>
            </a:extLst>
          </p:cNvPr>
          <p:cNvSpPr txBox="1"/>
          <p:nvPr/>
        </p:nvSpPr>
        <p:spPr>
          <a:xfrm>
            <a:off x="314325" y="396121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 5:46-47 – Do they not do the same?</a:t>
            </a:r>
          </a:p>
        </p:txBody>
      </p:sp>
    </p:spTree>
    <p:extLst>
      <p:ext uri="{BB962C8B-B14F-4D97-AF65-F5344CB8AC3E}">
        <p14:creationId xmlns:p14="http://schemas.microsoft.com/office/powerpoint/2010/main" val="32356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2B76CD-56E9-E04D-B770-AE615225C7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9146B-036E-EC4F-BF59-8E968563B0A6}"/>
              </a:ext>
            </a:extLst>
          </p:cNvPr>
          <p:cNvSpPr txBox="1"/>
          <p:nvPr/>
        </p:nvSpPr>
        <p:spPr>
          <a:xfrm>
            <a:off x="254167" y="4079522"/>
            <a:ext cx="8315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“Therefore you shall be perfect,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your heavenly Father is perfect.”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 5:48)</a:t>
            </a:r>
          </a:p>
        </p:txBody>
      </p:sp>
    </p:spTree>
    <p:extLst>
      <p:ext uri="{BB962C8B-B14F-4D97-AF65-F5344CB8AC3E}">
        <p14:creationId xmlns:p14="http://schemas.microsoft.com/office/powerpoint/2010/main" val="54100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D734-0042-6847-90F7-0E3015D61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30A21A-AD02-5347-92D1-A2ADE2995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2B76CD-56E9-E04D-B770-AE615225C7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1332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2073</TotalTime>
  <Words>216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Lorenzo C</dc:creator>
  <cp:lastModifiedBy>Lorenzo C</cp:lastModifiedBy>
  <cp:revision>92</cp:revision>
  <dcterms:created xsi:type="dcterms:W3CDTF">2021-10-09T15:50:23Z</dcterms:created>
  <dcterms:modified xsi:type="dcterms:W3CDTF">2021-11-13T21:57:34Z</dcterms:modified>
</cp:coreProperties>
</file>