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3" r:id="rId4"/>
    <p:sldId id="274" r:id="rId5"/>
    <p:sldId id="272" r:id="rId6"/>
    <p:sldId id="275" r:id="rId7"/>
    <p:sldId id="271" r:id="rId8"/>
    <p:sldId id="276" r:id="rId9"/>
    <p:sldId id="27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84"/>
  </p:normalViewPr>
  <p:slideViewPr>
    <p:cSldViewPr snapToGrid="0" snapToObjects="1">
      <p:cViewPr varScale="1">
        <p:scale>
          <a:sx n="104" d="100"/>
          <a:sy n="104" d="100"/>
        </p:scale>
        <p:origin x="15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131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43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45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822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2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5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3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2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1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359FC-FF39-7C4F-8B2D-3F0523FDC65C}" type="datetimeFigureOut">
              <a:rPr lang="en-US" smtClean="0"/>
              <a:t>10/31/2021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BB56E-4377-CC46-8188-2CA336901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46190-2AC8-FA47-8DDD-8FB90B76A4B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07356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D734-0042-6847-90F7-0E3015D61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0A21A-AD02-5347-92D1-A2ADE29952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2B76CD-56E9-E04D-B770-AE615225C7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47CEE-32C4-B048-86E1-FE7553E5D088}"/>
              </a:ext>
            </a:extLst>
          </p:cNvPr>
          <p:cNvSpPr txBox="1"/>
          <p:nvPr/>
        </p:nvSpPr>
        <p:spPr>
          <a:xfrm>
            <a:off x="369972" y="4911293"/>
            <a:ext cx="8001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Christian’s Righteousness</a:t>
            </a:r>
          </a:p>
          <a:p>
            <a:pPr algn="r"/>
            <a:r>
              <a:rPr lang="en-US" sz="2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(Matt 5:21-48)</a:t>
            </a:r>
          </a:p>
        </p:txBody>
      </p:sp>
    </p:spTree>
    <p:extLst>
      <p:ext uri="{BB962C8B-B14F-4D97-AF65-F5344CB8AC3E}">
        <p14:creationId xmlns:p14="http://schemas.microsoft.com/office/powerpoint/2010/main" val="259354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D734-0042-6847-90F7-0E3015D61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0A21A-AD02-5347-92D1-A2ADE29952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2B76CD-56E9-E04D-B770-AE615225C7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9146B-036E-EC4F-BF59-8E968563B0A6}"/>
              </a:ext>
            </a:extLst>
          </p:cNvPr>
          <p:cNvSpPr txBox="1"/>
          <p:nvPr/>
        </p:nvSpPr>
        <p:spPr>
          <a:xfrm>
            <a:off x="567928" y="2014538"/>
            <a:ext cx="7747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Giving a new Law which takes the place of the Law of Moses?</a:t>
            </a:r>
          </a:p>
          <a:p>
            <a:pPr marL="385763" indent="-385763">
              <a:buAutoNum type="arabicPeriod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Exposing religious leaders’ attempts to restrict the Law and/or find loopholes around obeying the Law?</a:t>
            </a:r>
          </a:p>
          <a:p>
            <a:pPr marL="385763" indent="-385763">
              <a:buAutoNum type="arabicPeriod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Bringing everyone back to the ”heart behind the Law”?</a:t>
            </a:r>
          </a:p>
          <a:p>
            <a:pPr marL="385763" indent="-385763">
              <a:buAutoNum type="arabicPeriod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combination of 2 and 3?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F9C42-46FF-6B40-9DA9-02F53D6C522F}"/>
              </a:ext>
            </a:extLst>
          </p:cNvPr>
          <p:cNvSpPr txBox="1"/>
          <p:nvPr/>
        </p:nvSpPr>
        <p:spPr>
          <a:xfrm>
            <a:off x="314325" y="1271982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Jesus is doing…</a:t>
            </a:r>
          </a:p>
        </p:txBody>
      </p:sp>
    </p:spTree>
    <p:extLst>
      <p:ext uri="{BB962C8B-B14F-4D97-AF65-F5344CB8AC3E}">
        <p14:creationId xmlns:p14="http://schemas.microsoft.com/office/powerpoint/2010/main" val="3836171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D734-0042-6847-90F7-0E3015D61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0A21A-AD02-5347-92D1-A2ADE29952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2B76CD-56E9-E04D-B770-AE615225C7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F9C42-46FF-6B40-9DA9-02F53D6C522F}"/>
              </a:ext>
            </a:extLst>
          </p:cNvPr>
          <p:cNvSpPr txBox="1"/>
          <p:nvPr/>
        </p:nvSpPr>
        <p:spPr>
          <a:xfrm>
            <a:off x="257175" y="767138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Jesus is saying…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9A493DA-FFB8-6C42-B45B-B99EB1E2B411}"/>
              </a:ext>
            </a:extLst>
          </p:cNvPr>
          <p:cNvSpPr/>
          <p:nvPr/>
        </p:nvSpPr>
        <p:spPr>
          <a:xfrm flipV="1">
            <a:off x="-4333874" y="-938893"/>
            <a:ext cx="12392024" cy="6243126"/>
          </a:xfrm>
          <a:prstGeom prst="arc">
            <a:avLst/>
          </a:prstGeom>
          <a:ln w="508000">
            <a:gradFill>
              <a:gsLst>
                <a:gs pos="0">
                  <a:srgbClr val="FF0000"/>
                </a:gs>
                <a:gs pos="34000">
                  <a:srgbClr val="FFC000"/>
                </a:gs>
                <a:gs pos="54000">
                  <a:srgbClr val="00B050"/>
                </a:gs>
              </a:gsLst>
              <a:lin ang="5400000" scaled="1"/>
            </a:gra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F6AAF-234B-6645-B350-24A0DB5DDB85}"/>
              </a:ext>
            </a:extLst>
          </p:cNvPr>
          <p:cNvSpPr txBox="1"/>
          <p:nvPr/>
        </p:nvSpPr>
        <p:spPr>
          <a:xfrm>
            <a:off x="555427" y="4833126"/>
            <a:ext cx="11751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(21-26)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129485-61AE-2041-BC92-3C775A7A8C1F}"/>
              </a:ext>
            </a:extLst>
          </p:cNvPr>
          <p:cNvSpPr txBox="1"/>
          <p:nvPr/>
        </p:nvSpPr>
        <p:spPr>
          <a:xfrm>
            <a:off x="1679377" y="4265391"/>
            <a:ext cx="1473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Adultery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(27-30)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AADCA-01A3-D143-B168-21F4D5471A16}"/>
              </a:ext>
            </a:extLst>
          </p:cNvPr>
          <p:cNvSpPr txBox="1"/>
          <p:nvPr/>
        </p:nvSpPr>
        <p:spPr>
          <a:xfrm>
            <a:off x="3276598" y="3923408"/>
            <a:ext cx="1473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Divorce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(31-32)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16F2CD-FF28-214A-92EF-D5C1EA8D46AB}"/>
              </a:ext>
            </a:extLst>
          </p:cNvPr>
          <p:cNvSpPr txBox="1"/>
          <p:nvPr/>
        </p:nvSpPr>
        <p:spPr>
          <a:xfrm>
            <a:off x="4854475" y="3340313"/>
            <a:ext cx="1473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(33-37)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D7E9DF-9207-2048-9B55-23C54C6F45F0}"/>
              </a:ext>
            </a:extLst>
          </p:cNvPr>
          <p:cNvSpPr txBox="1"/>
          <p:nvPr/>
        </p:nvSpPr>
        <p:spPr>
          <a:xfrm>
            <a:off x="5619750" y="2448917"/>
            <a:ext cx="1654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Retribution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(38-42)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78DDF-EB00-374A-A02C-FC5FE971855C}"/>
              </a:ext>
            </a:extLst>
          </p:cNvPr>
          <p:cNvSpPr txBox="1"/>
          <p:nvPr/>
        </p:nvSpPr>
        <p:spPr>
          <a:xfrm>
            <a:off x="6743404" y="1385867"/>
            <a:ext cx="1654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(43-48)</a:t>
            </a:r>
          </a:p>
        </p:txBody>
      </p:sp>
    </p:spTree>
    <p:extLst>
      <p:ext uri="{BB962C8B-B14F-4D97-AF65-F5344CB8AC3E}">
        <p14:creationId xmlns:p14="http://schemas.microsoft.com/office/powerpoint/2010/main" val="33026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2B76CD-56E9-E04D-B770-AE615225C7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6F8DBA-D1DC-274E-A6FB-802F82E56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129" t="4163" r="2006" b="4163"/>
          <a:stretch/>
        </p:blipFill>
        <p:spPr>
          <a:xfrm>
            <a:off x="419601" y="396121"/>
            <a:ext cx="8315325" cy="6065758"/>
          </a:xfrm>
          <a:prstGeom prst="rect">
            <a:avLst/>
          </a:prstGeom>
          <a:effectLst>
            <a:softEdge rad="572442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59146B-036E-EC4F-BF59-8E968563B0A6}"/>
              </a:ext>
            </a:extLst>
          </p:cNvPr>
          <p:cNvSpPr txBox="1"/>
          <p:nvPr/>
        </p:nvSpPr>
        <p:spPr>
          <a:xfrm>
            <a:off x="314325" y="1216006"/>
            <a:ext cx="83153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“You have heard that the ancients were told, ‘</a:t>
            </a:r>
            <a:r>
              <a:rPr lang="en-US" sz="24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shall not </a:t>
            </a:r>
            <a:r>
              <a:rPr lang="en-US" sz="2400" cap="small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murder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,’ and ‘Whoever commits </a:t>
            </a:r>
            <a:r>
              <a:rPr lang="en-US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murder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shall be answerable to the 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court.’ </a:t>
            </a:r>
          </a:p>
          <a:p>
            <a:r>
              <a:rPr lang="en-US" sz="2400" b="1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22 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I say to you that everyone who is </a:t>
            </a:r>
            <a:r>
              <a:rPr lang="en-US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angry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his brother shall be answerable to the court; and whoever says to his brother, ‘</a:t>
            </a:r>
            <a:r>
              <a:rPr lang="en-US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good-for-nothing,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shall be answerable to the supreme court; and whoever says, ‘</a:t>
            </a:r>
            <a:r>
              <a:rPr lang="en-US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fool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,’ shall be guilty </a:t>
            </a:r>
            <a:r>
              <a:rPr lang="en-US" sz="2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enough to go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into the fiery hell.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F9C42-46FF-6B40-9DA9-02F53D6C522F}"/>
              </a:ext>
            </a:extLst>
          </p:cNvPr>
          <p:cNvSpPr txBox="1"/>
          <p:nvPr/>
        </p:nvSpPr>
        <p:spPr>
          <a:xfrm>
            <a:off x="314325" y="396121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 5:21-26 – Murder vs Anger</a:t>
            </a:r>
          </a:p>
        </p:txBody>
      </p:sp>
    </p:spTree>
    <p:extLst>
      <p:ext uri="{BB962C8B-B14F-4D97-AF65-F5344CB8AC3E}">
        <p14:creationId xmlns:p14="http://schemas.microsoft.com/office/powerpoint/2010/main" val="396221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D734-0042-6847-90F7-0E3015D61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0A21A-AD02-5347-92D1-A2ADE29952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2B76CD-56E9-E04D-B770-AE615225C7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9146B-036E-EC4F-BF59-8E968563B0A6}"/>
              </a:ext>
            </a:extLst>
          </p:cNvPr>
          <p:cNvSpPr txBox="1"/>
          <p:nvPr/>
        </p:nvSpPr>
        <p:spPr>
          <a:xfrm>
            <a:off x="414338" y="1163960"/>
            <a:ext cx="83153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Brother</a:t>
            </a:r>
          </a:p>
          <a:p>
            <a:r>
              <a:rPr lang="en-US" sz="2400" b="1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Therefore, </a:t>
            </a:r>
            <a:r>
              <a:rPr lang="en-US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are presenting your offering at the altar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there you remember that </a:t>
            </a:r>
            <a:r>
              <a:rPr lang="en-US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brother has something against you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b="1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24 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 your offering there before the altar and go; </a:t>
            </a:r>
            <a:r>
              <a:rPr lang="en-US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be reconciled to your brother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then come and present your offering.</a:t>
            </a:r>
          </a:p>
          <a:p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Adversary</a:t>
            </a:r>
          </a:p>
          <a:p>
            <a:r>
              <a:rPr lang="en-US" sz="2400" b="1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25 </a:t>
            </a:r>
            <a:r>
              <a:rPr lang="en-US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to good terms with your accuser quickly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while you are with him on the way, so that your accuser will not hand you over to the judge, and the judge to the officer, and </a:t>
            </a:r>
            <a:r>
              <a:rPr lang="en-US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will not be thrown into prison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26 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Truly I say to you, you will not come out of there until you have paid up the last cent.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F9C42-46FF-6B40-9DA9-02F53D6C522F}"/>
              </a:ext>
            </a:extLst>
          </p:cNvPr>
          <p:cNvSpPr txBox="1"/>
          <p:nvPr/>
        </p:nvSpPr>
        <p:spPr>
          <a:xfrm>
            <a:off x="314325" y="378542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 5:21-26 – Illustrations</a:t>
            </a:r>
          </a:p>
        </p:txBody>
      </p:sp>
    </p:spTree>
    <p:extLst>
      <p:ext uri="{BB962C8B-B14F-4D97-AF65-F5344CB8AC3E}">
        <p14:creationId xmlns:p14="http://schemas.microsoft.com/office/powerpoint/2010/main" val="98734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D734-0042-6847-90F7-0E3015D61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0A21A-AD02-5347-92D1-A2ADE29952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2B76CD-56E9-E04D-B770-AE615225C7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3188A-81AB-1947-A472-1D8921104CA8}"/>
              </a:ext>
            </a:extLst>
          </p:cNvPr>
          <p:cNvSpPr txBox="1"/>
          <p:nvPr/>
        </p:nvSpPr>
        <p:spPr>
          <a:xfrm>
            <a:off x="414338" y="2057400"/>
            <a:ext cx="8315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“You have heard that it was said, ‘</a:t>
            </a:r>
            <a:r>
              <a:rPr lang="en-US" sz="28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shall not </a:t>
            </a:r>
            <a:r>
              <a:rPr lang="en-US" sz="2800" cap="small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</a:t>
            </a:r>
            <a:r>
              <a:rPr lang="en-US" sz="28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adultery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’;</a:t>
            </a:r>
          </a:p>
          <a:p>
            <a:r>
              <a:rPr 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I say to you that everyone who </a:t>
            </a:r>
            <a:r>
              <a:rPr lang="en-US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looks at a woman with lust for her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already </a:t>
            </a:r>
            <a:r>
              <a:rPr lang="en-US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committed adultery with her in his heart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BA03E-84B1-EB4D-8FCE-FCA840BB7E42}"/>
              </a:ext>
            </a:extLst>
          </p:cNvPr>
          <p:cNvSpPr txBox="1"/>
          <p:nvPr/>
        </p:nvSpPr>
        <p:spPr>
          <a:xfrm>
            <a:off x="314325" y="396121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 5:27-28 – Adultery vs Lust</a:t>
            </a:r>
          </a:p>
        </p:txBody>
      </p:sp>
    </p:spTree>
    <p:extLst>
      <p:ext uri="{BB962C8B-B14F-4D97-AF65-F5344CB8AC3E}">
        <p14:creationId xmlns:p14="http://schemas.microsoft.com/office/powerpoint/2010/main" val="209670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D734-0042-6847-90F7-0E3015D61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0A21A-AD02-5347-92D1-A2ADE29952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2B76CD-56E9-E04D-B770-AE615225C7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 descr="Person with weathered palms facing up">
            <a:extLst>
              <a:ext uri="{FF2B5EF4-FFF2-40B4-BE49-F238E27FC236}">
                <a16:creationId xmlns:a16="http://schemas.microsoft.com/office/drawing/2014/main" id="{979A9FA1-C021-E249-AB19-22FC0664F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47819" r="4699" b="27298"/>
          <a:stretch/>
        </p:blipFill>
        <p:spPr>
          <a:xfrm>
            <a:off x="4835943" y="257976"/>
            <a:ext cx="4050882" cy="4130960"/>
          </a:xfrm>
          <a:prstGeom prst="rect">
            <a:avLst/>
          </a:prstGeom>
        </p:spPr>
      </p:pic>
      <p:pic>
        <p:nvPicPr>
          <p:cNvPr id="14" name="Picture 13" descr="Person with blue eyes">
            <a:extLst>
              <a:ext uri="{FF2B5EF4-FFF2-40B4-BE49-F238E27FC236}">
                <a16:creationId xmlns:a16="http://schemas.microsoft.com/office/drawing/2014/main" id="{F15D36E3-605F-BC42-AA0A-136C462EF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2581" t="13245" r="19080" b="28688"/>
          <a:stretch/>
        </p:blipFill>
        <p:spPr>
          <a:xfrm>
            <a:off x="-257176" y="3429000"/>
            <a:ext cx="6248902" cy="3539430"/>
          </a:xfrm>
          <a:prstGeom prst="rect">
            <a:avLst/>
          </a:prstGeom>
          <a:effectLst>
            <a:softEdge rad="6223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14B368-295E-B34C-BECA-E4ADB4790E7C}"/>
              </a:ext>
            </a:extLst>
          </p:cNvPr>
          <p:cNvSpPr txBox="1"/>
          <p:nvPr/>
        </p:nvSpPr>
        <p:spPr>
          <a:xfrm>
            <a:off x="157162" y="1777844"/>
            <a:ext cx="831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 </a:t>
            </a:r>
            <a:r>
              <a:rPr lang="en-US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your right eye is causing you to sin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tear it out and </a:t>
            </a:r>
            <a:r>
              <a:rPr lang="en-US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throw it away from you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for it is better for you to lose one of the parts of your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than for your whole body to be thrown into hell.</a:t>
            </a:r>
          </a:p>
          <a:p>
            <a:r>
              <a:rPr 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 </a:t>
            </a:r>
            <a:r>
              <a:rPr lang="en-US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your right hand is causing you to sin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cut it off and </a:t>
            </a:r>
            <a:r>
              <a:rPr lang="en-US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throw it away from you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for it is better for you to lose one of the parts of your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than for your whole body to go into hell.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D5953-0517-C14E-8CCD-ACE0D084FE0F}"/>
              </a:ext>
            </a:extLst>
          </p:cNvPr>
          <p:cNvSpPr txBox="1"/>
          <p:nvPr/>
        </p:nvSpPr>
        <p:spPr>
          <a:xfrm>
            <a:off x="314325" y="396121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 5:29-30 – Drastic Surgery</a:t>
            </a:r>
          </a:p>
        </p:txBody>
      </p:sp>
    </p:spTree>
    <p:extLst>
      <p:ext uri="{BB962C8B-B14F-4D97-AF65-F5344CB8AC3E}">
        <p14:creationId xmlns:p14="http://schemas.microsoft.com/office/powerpoint/2010/main" val="345842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D734-0042-6847-90F7-0E3015D61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0A21A-AD02-5347-92D1-A2ADE29952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2B76CD-56E9-E04D-B770-AE615225C7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13320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1831</TotalTime>
  <Words>466</Words>
  <Application>Microsoft Office PowerPoint</Application>
  <PresentationFormat>On-screen Show (4:3)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 C</dc:creator>
  <cp:lastModifiedBy>Eastside Enlightener</cp:lastModifiedBy>
  <cp:revision>80</cp:revision>
  <dcterms:created xsi:type="dcterms:W3CDTF">2021-10-09T15:50:23Z</dcterms:created>
  <dcterms:modified xsi:type="dcterms:W3CDTF">2021-10-31T13:48:08Z</dcterms:modified>
</cp:coreProperties>
</file>