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9" r:id="rId1"/>
  </p:sldMasterIdLst>
  <p:notesMasterIdLst>
    <p:notesMasterId r:id="rId27"/>
  </p:notesMasterIdLst>
  <p:sldIdLst>
    <p:sldId id="283" r:id="rId2"/>
    <p:sldId id="284" r:id="rId3"/>
    <p:sldId id="285" r:id="rId4"/>
    <p:sldId id="286" r:id="rId5"/>
    <p:sldId id="287" r:id="rId6"/>
    <p:sldId id="288" r:id="rId7"/>
    <p:sldId id="289" r:id="rId8"/>
    <p:sldId id="290" r:id="rId9"/>
    <p:sldId id="291" r:id="rId10"/>
    <p:sldId id="292" r:id="rId11"/>
    <p:sldId id="300" r:id="rId12"/>
    <p:sldId id="294" r:id="rId13"/>
    <p:sldId id="295" r:id="rId14"/>
    <p:sldId id="296" r:id="rId15"/>
    <p:sldId id="297" r:id="rId16"/>
    <p:sldId id="298" r:id="rId17"/>
    <p:sldId id="306" r:id="rId18"/>
    <p:sldId id="307" r:id="rId19"/>
    <p:sldId id="318" r:id="rId20"/>
    <p:sldId id="319" r:id="rId21"/>
    <p:sldId id="320" r:id="rId22"/>
    <p:sldId id="321" r:id="rId23"/>
    <p:sldId id="322" r:id="rId24"/>
    <p:sldId id="323" r:id="rId25"/>
    <p:sldId id="324" r:id="rId26"/>
  </p:sldIdLst>
  <p:sldSz cx="9144000" cy="6858000" type="screen4x3"/>
  <p:notesSz cx="6858000" cy="9144000"/>
  <p:embeddedFontLst>
    <p:embeddedFont>
      <p:font typeface="Copperplate Gothic Light" pitchFamily="34" charset="0"/>
      <p:regular r:id="rId28"/>
    </p:embeddedFont>
    <p:embeddedFont>
      <p:font typeface="Arial Black" pitchFamily="34" charset="0"/>
      <p:bold r:id="rId29"/>
    </p:embeddedFont>
  </p:embeddedFontLst>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0033"/>
    <a:srgbClr val="FF99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4" autoAdjust="0"/>
    <p:restoredTop sz="94660"/>
  </p:normalViewPr>
  <p:slideViewPr>
    <p:cSldViewPr>
      <p:cViewPr varScale="1">
        <p:scale>
          <a:sx n="69" d="100"/>
          <a:sy n="69" d="100"/>
        </p:scale>
        <p:origin x="-540"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atin typeface="Arial" pitchFamily="34" charset="0"/>
              </a:defRPr>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pitchFamily="34" charset="0"/>
              </a:defRPr>
            </a:lvl1pPr>
          </a:lstStyle>
          <a:p>
            <a:pPr>
              <a:defRPr/>
            </a:pPr>
            <a:endParaRPr lang="en-US"/>
          </a:p>
        </p:txBody>
      </p:sp>
      <p:sp>
        <p:nvSpPr>
          <p:cNvPr id="4403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pitchFamily="34" charset="0"/>
              </a:defRPr>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itchFamily="34" charset="0"/>
              </a:defRPr>
            </a:lvl1pPr>
          </a:lstStyle>
          <a:p>
            <a:pPr>
              <a:defRPr/>
            </a:pPr>
            <a:fld id="{3F82A7E1-8893-4828-A14F-C420BB72D7A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62B661D2-4657-47FB-974B-5011816CD184}" type="slidenum">
              <a:rPr lang="en-US"/>
              <a:pPr/>
              <a:t>1</a:t>
            </a:fld>
            <a:endParaRPr lang="en-US"/>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2324C-1781-421B-987A-969336C1AF22}" type="slidenum">
              <a:rPr lang="en-US"/>
              <a:pPr/>
              <a:t>24</a:t>
            </a:fld>
            <a:endParaRPr lang="en-US"/>
          </a:p>
        </p:txBody>
      </p:sp>
      <p:sp>
        <p:nvSpPr>
          <p:cNvPr id="187394" name="Rectangle 2"/>
          <p:cNvSpPr>
            <a:spLocks noRot="1" noChangeArrowheads="1" noTextEdit="1"/>
          </p:cNvSpPr>
          <p:nvPr>
            <p:ph type="sldImg"/>
          </p:nvPr>
        </p:nvSpPr>
        <p:spPr>
          <a:xfrm>
            <a:off x="1144588" y="685800"/>
            <a:ext cx="4572000" cy="3429000"/>
          </a:xfrm>
          <a:ln/>
        </p:spPr>
      </p:sp>
      <p:sp>
        <p:nvSpPr>
          <p:cNvPr id="187395" name="Rectangle 3"/>
          <p:cNvSpPr>
            <a:spLocks noGrp="1" noChangeArrowheads="1"/>
          </p:cNvSpPr>
          <p:nvPr>
            <p:ph type="body" idx="1"/>
          </p:nvPr>
        </p:nvSpPr>
        <p:spPr/>
        <p:txBody>
          <a:bodyPr/>
          <a:lstStyle/>
          <a:p>
            <a:r>
              <a:rPr lang="en-US"/>
              <a:t>This temple to Artemis was built by Croesus in the 6th century B.C. but was then destroyed in the Ionian Revolt of 499 B.C.  It was a magnificent structure, the fourth-largest Ionic-style temple existing in the ancient world.  Alexander the Great began to rebuild this temple in 334 B.C. but never finished.  Its remains were covered over by landslides from an earthquake in 17 A.D.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4812E6-0368-434D-AF31-BDA08A6B45E2}" type="slidenum">
              <a:rPr lang="en-US"/>
              <a:pPr/>
              <a:t>25</a:t>
            </a:fld>
            <a:endParaRPr lang="en-US"/>
          </a:p>
        </p:txBody>
      </p:sp>
      <p:sp>
        <p:nvSpPr>
          <p:cNvPr id="190466" name="Rectangle 2"/>
          <p:cNvSpPr>
            <a:spLocks noRo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D12E17A-AC58-4155-94B7-8F4B97309A75}" type="slidenum">
              <a:rPr lang="en-US"/>
              <a:pPr/>
              <a:t>3</a:t>
            </a:fld>
            <a:endParaRPr lang="en-US"/>
          </a:p>
        </p:txBody>
      </p:sp>
      <p:sp>
        <p:nvSpPr>
          <p:cNvPr id="68611" name="Rectangle 2"/>
          <p:cNvSpPr>
            <a:spLocks noRot="1" noChangeArrowheads="1" noTextEdit="1"/>
          </p:cNvSpPr>
          <p:nvPr>
            <p:ph type="sldImg"/>
          </p:nvPr>
        </p:nvSpPr>
        <p:spPr>
          <a:xfrm>
            <a:off x="1144588" y="685800"/>
            <a:ext cx="4572000" cy="3429000"/>
          </a:xfrm>
          <a:ln/>
        </p:spPr>
      </p:sp>
      <p:sp>
        <p:nvSpPr>
          <p:cNvPr id="68612" name="Rectangle 3"/>
          <p:cNvSpPr>
            <a:spLocks noGrp="1" noChangeArrowheads="1"/>
          </p:cNvSpPr>
          <p:nvPr>
            <p:ph type="body" idx="1"/>
          </p:nvPr>
        </p:nvSpPr>
        <p:spPr>
          <a:noFill/>
          <a:ln/>
        </p:spPr>
        <p:txBody>
          <a:bodyPr/>
          <a:lstStyle/>
          <a:p>
            <a:pPr marL="228600" indent="-228600" eaLnBrk="1" hangingPunct="1">
              <a:lnSpc>
                <a:spcPct val="80000"/>
              </a:lnSpc>
            </a:pPr>
            <a:r>
              <a:rPr lang="en-US" sz="800" b="1" smtClean="0"/>
              <a:t>Historical Background</a:t>
            </a:r>
          </a:p>
          <a:p>
            <a:pPr marL="228600" indent="-228600" eaLnBrk="1" hangingPunct="1">
              <a:lnSpc>
                <a:spcPct val="80000"/>
              </a:lnSpc>
              <a:buFontTx/>
              <a:buAutoNum type="arabicPeriod"/>
            </a:pPr>
            <a:r>
              <a:rPr lang="en-US" sz="800" smtClean="0"/>
              <a:t>The site of Pergamum was first settled in the third millennium B.C.  From 547-334 B.C. it was under Persian rule, until Alexander the Great conquered Asia minor (ca. 334 B.C.) and Pergamum gained importance.  Upon his death his general Lysimachus turned the small town of Pergamum into a military base.  He also built Ephesus during this period, a city which would be Pergamum’s main rival for power for centuries to come.  When Lysimachus was killed in battle, his successor, Philetarus, inherited the city.  Philetarus left the city to his adopted son, Eumenes I, founder of the </a:t>
            </a:r>
            <a:r>
              <a:rPr lang="en-US" sz="800" b="1" smtClean="0"/>
              <a:t>Pergamene dynasty</a:t>
            </a:r>
            <a:r>
              <a:rPr lang="en-US" sz="800" smtClean="0"/>
              <a:t>:</a:t>
            </a:r>
          </a:p>
          <a:p>
            <a:pPr marL="685800" lvl="1" indent="-228600" eaLnBrk="1" hangingPunct="1">
              <a:lnSpc>
                <a:spcPct val="80000"/>
              </a:lnSpc>
              <a:buFontTx/>
              <a:buAutoNum type="alphaLcPeriod"/>
            </a:pPr>
            <a:r>
              <a:rPr lang="en-US" sz="800" smtClean="0"/>
              <a:t>Under the reign of Eumenes I (263-241 B.C.), Pergamum became a leading cultural center, especially in art and science.  The acropolis underwent massive restoration and the Aesculapium, a cultic healing center, was founded.  When Eumenes I died, he bequeathed the city to his nephew, Attlos I.</a:t>
            </a:r>
          </a:p>
          <a:p>
            <a:pPr marL="685800" lvl="1" indent="-228600" eaLnBrk="1" hangingPunct="1">
              <a:lnSpc>
                <a:spcPct val="80000"/>
              </a:lnSpc>
              <a:buFontTx/>
              <a:buAutoNum type="alphaLcPeriod"/>
            </a:pPr>
            <a:r>
              <a:rPr lang="en-US" sz="800" smtClean="0"/>
              <a:t>Ruling from 241-197 B.C., Attlos’ first task was to defeat the Galatian Gauls who were demanding taxes from the city.  His victory brought the establishment of the kingdom of Pergamum, which stretched from the Sea of Marmara to the Troas mountains.  To celebrate his victory, he built the temple of Athena, the famous library, and the Altar of Zeus.  Attlos I is also noted for his alliance with Greece and Rome.</a:t>
            </a:r>
          </a:p>
          <a:p>
            <a:pPr marL="685800" lvl="1" indent="-228600" eaLnBrk="1" hangingPunct="1">
              <a:lnSpc>
                <a:spcPct val="80000"/>
              </a:lnSpc>
              <a:buFontTx/>
              <a:buAutoNum type="alphaLcPeriod"/>
            </a:pPr>
            <a:r>
              <a:rPr lang="en-US" sz="800" smtClean="0"/>
              <a:t>Eumenes II succeeded Attlos I (197-159 B.C.) and extended the borders of the kingdom to Bythinia and Cappodoccia.  These years were considered the first golden age of Pergamum; the city became the center for the arts and sciences, the library was enlarged, and construction on the Altar of Zeus was completed. </a:t>
            </a:r>
          </a:p>
          <a:p>
            <a:pPr marL="685800" lvl="1" indent="-228600" eaLnBrk="1" hangingPunct="1">
              <a:lnSpc>
                <a:spcPct val="80000"/>
              </a:lnSpc>
              <a:buFontTx/>
              <a:buAutoNum type="alphaLcPeriod"/>
            </a:pPr>
            <a:r>
              <a:rPr lang="en-US" sz="800" smtClean="0"/>
              <a:t>During the reign of Attlos II, from 159-138 B.C., Prusias, king of Bithynia, attacked the city and sacked the lower city.  Because Pergamum had the support of Rome, the two rulers formed a treaty.</a:t>
            </a:r>
          </a:p>
          <a:p>
            <a:pPr marL="685800" lvl="1" indent="-228600" eaLnBrk="1" hangingPunct="1">
              <a:lnSpc>
                <a:spcPct val="80000"/>
              </a:lnSpc>
              <a:buFontTx/>
              <a:buAutoNum type="alphaLcPeriod"/>
            </a:pPr>
            <a:r>
              <a:rPr lang="en-US" sz="800" smtClean="0"/>
              <a:t>Attlos II was succeeded by Attlos III (138-133 B.C.), a hypochondriac more interested in chemistry than politics.  He tested poisons on prisoners and the elderly in order to find antidotes.  When his mother and wife died, he believed them to have been poisoned and went mad in his search for the antidote.  He died in 133 B.C. and willed Pergamum to Rome.</a:t>
            </a:r>
          </a:p>
          <a:p>
            <a:pPr marL="228600" indent="-228600" eaLnBrk="1" hangingPunct="1">
              <a:lnSpc>
                <a:spcPct val="80000"/>
              </a:lnSpc>
              <a:buFontTx/>
              <a:buAutoNum type="arabicPeriod"/>
            </a:pPr>
            <a:r>
              <a:rPr lang="en-US" sz="800" smtClean="0"/>
              <a:t>Pergamum came under Rome’s jurisdiction between 133-40 B.C.  The first state in Asia Minor was established (Provincia Asia), and Pergamum was ruled by many proconsuls.  While Julius Caesar was in power of Rome, Pergamum enjoyed a second golden age.  Upon his death the city was given to Marc Antony (40 B.C.-14 A.D.), who gave all 200,000 books from the library to Cleopatra.  Augustus Caesar defeated Antony and gained power of the city, during which time the first temple of the Imperial cult was constructed.</a:t>
            </a:r>
          </a:p>
          <a:p>
            <a:pPr marL="228600" indent="-228600" eaLnBrk="1" hangingPunct="1">
              <a:lnSpc>
                <a:spcPct val="80000"/>
              </a:lnSpc>
              <a:buFontTx/>
              <a:buAutoNum type="arabicPeriod"/>
            </a:pPr>
            <a:r>
              <a:rPr lang="en-US" sz="800" smtClean="0"/>
              <a:t>During the reign of Tiberius (14-37 A.D.), the city suffered a great earthquake.  Because the emperor rebuilt and repaired the city, a temple was erected here in his honor.  Pergamum was to become the center for imperial veneration in Asia.  Temples were built to emperors Trajan (98-117 A.D.) and Hadrian (117-138 A.D.) and to Faustina, Marcus Aurelius’ wife (157-180 A.D.).  Marcus Aurelius gave a medal to Claudius Galenus, a famous doctor from the Aesculapium and personal physician of Aurelius and his son Commodus’ (of </a:t>
            </a:r>
            <a:r>
              <a:rPr lang="en-US" sz="800" i="1" smtClean="0"/>
              <a:t>Gladiator </a:t>
            </a:r>
            <a:r>
              <a:rPr lang="en-US" sz="800" smtClean="0"/>
              <a:t>fame).  Emperor Caracalla recovered the Aesculapium and called the city “Proto Metropolis,” meaning “number one.”  Under the rule of Decius (249–251 A.D.), intense persecution of Christians broke out in Pergamum.  The city suffered much destruction in the years of 253-260 A.D.</a:t>
            </a:r>
          </a:p>
          <a:p>
            <a:pPr marL="228600" indent="-228600" eaLnBrk="1" hangingPunct="1">
              <a:lnSpc>
                <a:spcPct val="80000"/>
              </a:lnSpc>
              <a:buFontTx/>
              <a:buAutoNum type="arabicPeriod"/>
            </a:pPr>
            <a:r>
              <a:rPr lang="en-US" sz="800" smtClean="0"/>
              <a:t>The Edict of Milan (313 A.D.) declared Christianity legal and by 379 A.D. it had become the state religion; pagan temples were converted into churches.  Power in the city transferred to East Roman rule in 395 A.D., to the Byzantine empire (395-1306 A.D.), to the Ottoman Turks (1306-1917), to Greece (1919), and finally to the Turks (July 14, 1922).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865B215C-BDCB-4DEC-95FF-A15B9F05B288}" type="slidenum">
              <a:rPr lang="en-US"/>
              <a:pPr/>
              <a:t>6</a:t>
            </a:fld>
            <a:endParaRPr lang="en-US"/>
          </a:p>
        </p:txBody>
      </p:sp>
      <p:sp>
        <p:nvSpPr>
          <p:cNvPr id="69635" name="Rectangle 2"/>
          <p:cNvSpPr>
            <a:spLocks noRot="1" noChangeArrowheads="1" noTextEdit="1"/>
          </p:cNvSpPr>
          <p:nvPr>
            <p:ph type="sldImg"/>
          </p:nvPr>
        </p:nvSpPr>
        <p:spPr>
          <a:xfrm>
            <a:off x="1144588" y="685800"/>
            <a:ext cx="4572000" cy="3429000"/>
          </a:xfrm>
          <a:ln/>
        </p:spPr>
      </p:sp>
      <p:sp>
        <p:nvSpPr>
          <p:cNvPr id="69636" name="Rectangle 3"/>
          <p:cNvSpPr>
            <a:spLocks noGrp="1" noChangeArrowheads="1"/>
          </p:cNvSpPr>
          <p:nvPr>
            <p:ph type="body" idx="1"/>
          </p:nvPr>
        </p:nvSpPr>
        <p:spPr>
          <a:noFill/>
          <a:ln/>
        </p:spPr>
        <p:txBody>
          <a:bodyPr/>
          <a:lstStyle/>
          <a:p>
            <a:pPr eaLnBrk="1" hangingPunct="1"/>
            <a:r>
              <a:rPr lang="en-US" smtClean="0"/>
              <a:t>The Trajan temple was the jewel of Pergamum.  Built in Roman times, it sat on a terrace in the mountainside.  The temple was dedicated to Emperor Trajan and his heir Hadrian, whose statues once stood here.  It was made of white marble and was supported by colonnades in Corinthian style.  A team of German archaeologists are presently working to restore the Trajan temple.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B2AAC72A-FB52-4B05-9EEC-D16B17478550}" type="slidenum">
              <a:rPr lang="en-US"/>
              <a:pPr/>
              <a:t>8</a:t>
            </a:fld>
            <a:endParaRPr lang="en-US"/>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0967DD7-B454-4023-9ACB-B8DAA6E35CA1}" type="slidenum">
              <a:rPr lang="en-US"/>
              <a:pPr/>
              <a:t>11</a:t>
            </a:fld>
            <a:endParaRPr lang="en-US"/>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15BACFC-5EDD-46B8-9EB6-FA0D6449A00B}" type="slidenum">
              <a:rPr lang="en-US"/>
              <a:pPr/>
              <a:t>14</a:t>
            </a:fld>
            <a:endParaRPr lang="en-US"/>
          </a:p>
        </p:txBody>
      </p:sp>
      <p:sp>
        <p:nvSpPr>
          <p:cNvPr id="72707" name="Rectangle 2"/>
          <p:cNvSpPr>
            <a:spLocks noRot="1" noChangeArrowheads="1" noTextEdit="1"/>
          </p:cNvSpPr>
          <p:nvPr>
            <p:ph type="sldImg"/>
          </p:nvPr>
        </p:nvSpPr>
        <p:spPr>
          <a:xfrm>
            <a:off x="1144588" y="685800"/>
            <a:ext cx="4572000" cy="3429000"/>
          </a:xfrm>
          <a:ln/>
        </p:spPr>
      </p:sp>
      <p:sp>
        <p:nvSpPr>
          <p:cNvPr id="72708" name="Rectangle 3"/>
          <p:cNvSpPr>
            <a:spLocks noGrp="1" noChangeArrowheads="1"/>
          </p:cNvSpPr>
          <p:nvPr>
            <p:ph type="body" idx="1"/>
          </p:nvPr>
        </p:nvSpPr>
        <p:spPr>
          <a:noFill/>
          <a:ln/>
        </p:spPr>
        <p:txBody>
          <a:bodyPr/>
          <a:lstStyle/>
          <a:p>
            <a:pPr eaLnBrk="1" hangingPunct="1"/>
            <a:r>
              <a:rPr lang="en-US" smtClean="0"/>
              <a:t>Roman Street with marble fragments.  Note street level on right.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40DB067-7DF6-4878-90E1-1C405C906F6F}" type="slidenum">
              <a:rPr lang="en-US"/>
              <a:pPr/>
              <a:t>17</a:t>
            </a:fld>
            <a:endParaRPr lang="en-US"/>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24A9F130-A517-409F-94B2-A02F710D7118}" type="slidenum">
              <a:rPr lang="en-US"/>
              <a:pPr/>
              <a:t>18</a:t>
            </a:fld>
            <a:endParaRPr lang="en-US"/>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147D3C-19C6-41AC-A12C-B917FC522346}" type="slidenum">
              <a:rPr lang="en-US"/>
              <a:pPr/>
              <a:t>19</a:t>
            </a:fld>
            <a:endParaRPr lang="en-US"/>
          </a:p>
        </p:txBody>
      </p:sp>
      <p:sp>
        <p:nvSpPr>
          <p:cNvPr id="180226" name="Rectangle 2"/>
          <p:cNvSpPr>
            <a:spLocks noRo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7463"/>
            <a:ext cx="9178925" cy="6905626"/>
            <a:chOff x="0" y="-11"/>
            <a:chExt cx="5782" cy="4350"/>
          </a:xfrm>
        </p:grpSpPr>
        <p:sp>
          <p:nvSpPr>
            <p:cNvPr id="5" name="Rectangle 3"/>
            <p:cNvSpPr>
              <a:spLocks noChangeArrowheads="1"/>
            </p:cNvSpPr>
            <p:nvPr/>
          </p:nvSpPr>
          <p:spPr bwMode="auto">
            <a:xfrm>
              <a:off x="0" y="1824"/>
              <a:ext cx="5774" cy="2515"/>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p:nvSpPr>
          <p:spPr bwMode="auto">
            <a:xfrm>
              <a:off x="0" y="0"/>
              <a:ext cx="5759" cy="1824"/>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a:defRPr/>
              </a:pPr>
              <a:endParaRPr lang="en-US"/>
            </a:p>
          </p:txBody>
        </p:sp>
        <p:grpSp>
          <p:nvGrpSpPr>
            <p:cNvPr id="7" name="Group 5"/>
            <p:cNvGrpSpPr>
              <a:grpSpLocks/>
            </p:cNvGrpSpPr>
            <p:nvPr/>
          </p:nvGrpSpPr>
          <p:grpSpPr bwMode="auto">
            <a:xfrm>
              <a:off x="5301" y="-11"/>
              <a:ext cx="481" cy="4284"/>
              <a:chOff x="5301" y="-11"/>
              <a:chExt cx="481" cy="4284"/>
            </a:xfrm>
          </p:grpSpPr>
          <p:sp>
            <p:nvSpPr>
              <p:cNvPr id="49" name="Freeform 6"/>
              <p:cNvSpPr>
                <a:spLocks/>
              </p:cNvSpPr>
              <p:nvPr/>
            </p:nvSpPr>
            <p:spPr bwMode="auto">
              <a:xfrm>
                <a:off x="5301" y="-11"/>
                <a:ext cx="241" cy="4284"/>
              </a:xfrm>
              <a:custGeom>
                <a:avLst/>
                <a:gdLst/>
                <a:ahLst/>
                <a:cxnLst>
                  <a:cxn ang="0">
                    <a:pos x="0" y="4234"/>
                  </a:cxn>
                  <a:cxn ang="0">
                    <a:pos x="0" y="0"/>
                  </a:cxn>
                  <a:cxn ang="0">
                    <a:pos x="240" y="0"/>
                  </a:cxn>
                  <a:cxn ang="0">
                    <a:pos x="240" y="4234"/>
                  </a:cxn>
                  <a:cxn ang="0">
                    <a:pos x="192" y="4283"/>
                  </a:cxn>
                  <a:cxn ang="0">
                    <a:pos x="144" y="4281"/>
                  </a:cxn>
                  <a:cxn ang="0">
                    <a:pos x="112" y="4281"/>
                  </a:cxn>
                  <a:cxn ang="0">
                    <a:pos x="49" y="4281"/>
                  </a:cxn>
                  <a:cxn ang="0">
                    <a:pos x="0" y="4234"/>
                  </a:cxn>
                </a:cxnLst>
                <a:rect l="0" t="0" r="r" b="b"/>
                <a:pathLst>
                  <a:path w="241" h="4284">
                    <a:moveTo>
                      <a:pt x="0" y="4234"/>
                    </a:moveTo>
                    <a:lnTo>
                      <a:pt x="0" y="0"/>
                    </a:lnTo>
                    <a:lnTo>
                      <a:pt x="240" y="0"/>
                    </a:lnTo>
                    <a:lnTo>
                      <a:pt x="240" y="4234"/>
                    </a:lnTo>
                    <a:lnTo>
                      <a:pt x="192" y="4283"/>
                    </a:lnTo>
                    <a:lnTo>
                      <a:pt x="144" y="4281"/>
                    </a:lnTo>
                    <a:lnTo>
                      <a:pt x="112" y="4281"/>
                    </a:lnTo>
                    <a:lnTo>
                      <a:pt x="49" y="4281"/>
                    </a:lnTo>
                    <a:lnTo>
                      <a:pt x="0" y="4234"/>
                    </a:lnTo>
                  </a:path>
                </a:pathLst>
              </a:custGeom>
              <a:gradFill rotWithShape="0">
                <a:gsLst>
                  <a:gs pos="0">
                    <a:schemeClr val="bg2"/>
                  </a:gs>
                  <a:gs pos="50000">
                    <a:schemeClr val="bg1"/>
                  </a:gs>
                  <a:gs pos="100000">
                    <a:schemeClr val="bg2"/>
                  </a:gs>
                </a:gsLst>
                <a:lin ang="0" scaled="1"/>
              </a:gradFill>
              <a:ln w="9525" cap="rnd">
                <a:noFill/>
                <a:round/>
                <a:headEnd/>
                <a:tailEnd/>
              </a:ln>
              <a:effectLst/>
            </p:spPr>
            <p:txBody>
              <a:bodyPr/>
              <a:lstStyle/>
              <a:p>
                <a:pPr>
                  <a:defRPr/>
                </a:pPr>
                <a:endParaRPr lang="en-US"/>
              </a:p>
            </p:txBody>
          </p:sp>
          <p:sp>
            <p:nvSpPr>
              <p:cNvPr id="50" name="Freeform 7"/>
              <p:cNvSpPr>
                <a:spLocks/>
              </p:cNvSpPr>
              <p:nvPr/>
            </p:nvSpPr>
            <p:spPr bwMode="auto">
              <a:xfrm>
                <a:off x="5541" y="-11"/>
                <a:ext cx="241" cy="4284"/>
              </a:xfrm>
              <a:custGeom>
                <a:avLst/>
                <a:gdLst/>
                <a:ahLst/>
                <a:cxnLst>
                  <a:cxn ang="0">
                    <a:pos x="0" y="4234"/>
                  </a:cxn>
                  <a:cxn ang="0">
                    <a:pos x="0" y="0"/>
                  </a:cxn>
                  <a:cxn ang="0">
                    <a:pos x="240" y="0"/>
                  </a:cxn>
                  <a:cxn ang="0">
                    <a:pos x="240" y="4234"/>
                  </a:cxn>
                  <a:cxn ang="0">
                    <a:pos x="192" y="4283"/>
                  </a:cxn>
                  <a:cxn ang="0">
                    <a:pos x="144" y="4281"/>
                  </a:cxn>
                  <a:cxn ang="0">
                    <a:pos x="112" y="4281"/>
                  </a:cxn>
                  <a:cxn ang="0">
                    <a:pos x="49" y="4281"/>
                  </a:cxn>
                  <a:cxn ang="0">
                    <a:pos x="0" y="4234"/>
                  </a:cxn>
                </a:cxnLst>
                <a:rect l="0" t="0" r="r" b="b"/>
                <a:pathLst>
                  <a:path w="241" h="4284">
                    <a:moveTo>
                      <a:pt x="0" y="4234"/>
                    </a:moveTo>
                    <a:lnTo>
                      <a:pt x="0" y="0"/>
                    </a:lnTo>
                    <a:lnTo>
                      <a:pt x="240" y="0"/>
                    </a:lnTo>
                    <a:lnTo>
                      <a:pt x="240" y="4234"/>
                    </a:lnTo>
                    <a:lnTo>
                      <a:pt x="192" y="4283"/>
                    </a:lnTo>
                    <a:lnTo>
                      <a:pt x="144" y="4281"/>
                    </a:lnTo>
                    <a:lnTo>
                      <a:pt x="112" y="4281"/>
                    </a:lnTo>
                    <a:lnTo>
                      <a:pt x="49" y="4281"/>
                    </a:lnTo>
                    <a:lnTo>
                      <a:pt x="0" y="4234"/>
                    </a:lnTo>
                  </a:path>
                </a:pathLst>
              </a:custGeom>
              <a:gradFill rotWithShape="0">
                <a:gsLst>
                  <a:gs pos="0">
                    <a:schemeClr val="bg2"/>
                  </a:gs>
                  <a:gs pos="50000">
                    <a:schemeClr val="bg1"/>
                  </a:gs>
                  <a:gs pos="100000">
                    <a:schemeClr val="bg2"/>
                  </a:gs>
                </a:gsLst>
                <a:lin ang="0" scaled="1"/>
              </a:gradFill>
              <a:ln w="9525" cap="rnd">
                <a:noFill/>
                <a:round/>
                <a:headEnd/>
                <a:tailEnd/>
              </a:ln>
              <a:effectLst/>
            </p:spPr>
            <p:txBody>
              <a:bodyPr/>
              <a:lstStyle/>
              <a:p>
                <a:pPr>
                  <a:defRPr/>
                </a:pPr>
                <a:endParaRPr lang="en-US"/>
              </a:p>
            </p:txBody>
          </p:sp>
        </p:grpSp>
        <p:grpSp>
          <p:nvGrpSpPr>
            <p:cNvPr id="8" name="Group 8"/>
            <p:cNvGrpSpPr>
              <a:grpSpLocks/>
            </p:cNvGrpSpPr>
            <p:nvPr/>
          </p:nvGrpSpPr>
          <p:grpSpPr bwMode="auto">
            <a:xfrm>
              <a:off x="0" y="0"/>
              <a:ext cx="481" cy="4273"/>
              <a:chOff x="0" y="0"/>
              <a:chExt cx="481" cy="4273"/>
            </a:xfrm>
          </p:grpSpPr>
          <p:sp>
            <p:nvSpPr>
              <p:cNvPr id="47" name="Freeform 9"/>
              <p:cNvSpPr>
                <a:spLocks/>
              </p:cNvSpPr>
              <p:nvPr/>
            </p:nvSpPr>
            <p:spPr bwMode="auto">
              <a:xfrm>
                <a:off x="0" y="0"/>
                <a:ext cx="241" cy="4273"/>
              </a:xfrm>
              <a:custGeom>
                <a:avLst/>
                <a:gdLst/>
                <a:ahLst/>
                <a:cxnLst>
                  <a:cxn ang="0">
                    <a:pos x="0" y="4223"/>
                  </a:cxn>
                  <a:cxn ang="0">
                    <a:pos x="0" y="0"/>
                  </a:cxn>
                  <a:cxn ang="0">
                    <a:pos x="240" y="0"/>
                  </a:cxn>
                  <a:cxn ang="0">
                    <a:pos x="240" y="4223"/>
                  </a:cxn>
                  <a:cxn ang="0">
                    <a:pos x="192" y="4272"/>
                  </a:cxn>
                  <a:cxn ang="0">
                    <a:pos x="144" y="4270"/>
                  </a:cxn>
                  <a:cxn ang="0">
                    <a:pos x="112" y="4270"/>
                  </a:cxn>
                  <a:cxn ang="0">
                    <a:pos x="49" y="4270"/>
                  </a:cxn>
                  <a:cxn ang="0">
                    <a:pos x="0" y="4223"/>
                  </a:cxn>
                </a:cxnLst>
                <a:rect l="0" t="0" r="r" b="b"/>
                <a:pathLst>
                  <a:path w="241" h="4273">
                    <a:moveTo>
                      <a:pt x="0" y="4223"/>
                    </a:moveTo>
                    <a:lnTo>
                      <a:pt x="0" y="0"/>
                    </a:lnTo>
                    <a:lnTo>
                      <a:pt x="240" y="0"/>
                    </a:lnTo>
                    <a:lnTo>
                      <a:pt x="240" y="4223"/>
                    </a:lnTo>
                    <a:lnTo>
                      <a:pt x="192" y="4272"/>
                    </a:lnTo>
                    <a:lnTo>
                      <a:pt x="144" y="4270"/>
                    </a:lnTo>
                    <a:lnTo>
                      <a:pt x="112" y="4270"/>
                    </a:lnTo>
                    <a:lnTo>
                      <a:pt x="49" y="4270"/>
                    </a:lnTo>
                    <a:lnTo>
                      <a:pt x="0" y="4223"/>
                    </a:lnTo>
                  </a:path>
                </a:pathLst>
              </a:custGeom>
              <a:gradFill rotWithShape="0">
                <a:gsLst>
                  <a:gs pos="0">
                    <a:schemeClr val="bg2"/>
                  </a:gs>
                  <a:gs pos="50000">
                    <a:schemeClr val="bg1"/>
                  </a:gs>
                  <a:gs pos="100000">
                    <a:schemeClr val="bg2"/>
                  </a:gs>
                </a:gsLst>
                <a:lin ang="0" scaled="1"/>
              </a:gradFill>
              <a:ln w="9525" cap="rnd">
                <a:noFill/>
                <a:round/>
                <a:headEnd/>
                <a:tailEnd/>
              </a:ln>
              <a:effectLst/>
            </p:spPr>
            <p:txBody>
              <a:bodyPr/>
              <a:lstStyle/>
              <a:p>
                <a:pPr>
                  <a:defRPr/>
                </a:pPr>
                <a:endParaRPr lang="en-US"/>
              </a:p>
            </p:txBody>
          </p:sp>
          <p:sp>
            <p:nvSpPr>
              <p:cNvPr id="48" name="Freeform 10"/>
              <p:cNvSpPr>
                <a:spLocks/>
              </p:cNvSpPr>
              <p:nvPr/>
            </p:nvSpPr>
            <p:spPr bwMode="auto">
              <a:xfrm>
                <a:off x="240" y="0"/>
                <a:ext cx="241" cy="4273"/>
              </a:xfrm>
              <a:custGeom>
                <a:avLst/>
                <a:gdLst/>
                <a:ahLst/>
                <a:cxnLst>
                  <a:cxn ang="0">
                    <a:pos x="0" y="4223"/>
                  </a:cxn>
                  <a:cxn ang="0">
                    <a:pos x="0" y="0"/>
                  </a:cxn>
                  <a:cxn ang="0">
                    <a:pos x="240" y="0"/>
                  </a:cxn>
                  <a:cxn ang="0">
                    <a:pos x="240" y="4223"/>
                  </a:cxn>
                  <a:cxn ang="0">
                    <a:pos x="192" y="4272"/>
                  </a:cxn>
                  <a:cxn ang="0">
                    <a:pos x="144" y="4270"/>
                  </a:cxn>
                  <a:cxn ang="0">
                    <a:pos x="112" y="4270"/>
                  </a:cxn>
                  <a:cxn ang="0">
                    <a:pos x="49" y="4270"/>
                  </a:cxn>
                  <a:cxn ang="0">
                    <a:pos x="0" y="4223"/>
                  </a:cxn>
                </a:cxnLst>
                <a:rect l="0" t="0" r="r" b="b"/>
                <a:pathLst>
                  <a:path w="241" h="4273">
                    <a:moveTo>
                      <a:pt x="0" y="4223"/>
                    </a:moveTo>
                    <a:lnTo>
                      <a:pt x="0" y="0"/>
                    </a:lnTo>
                    <a:lnTo>
                      <a:pt x="240" y="0"/>
                    </a:lnTo>
                    <a:lnTo>
                      <a:pt x="240" y="4223"/>
                    </a:lnTo>
                    <a:lnTo>
                      <a:pt x="192" y="4272"/>
                    </a:lnTo>
                    <a:lnTo>
                      <a:pt x="144" y="4270"/>
                    </a:lnTo>
                    <a:lnTo>
                      <a:pt x="112" y="4270"/>
                    </a:lnTo>
                    <a:lnTo>
                      <a:pt x="49" y="4270"/>
                    </a:lnTo>
                    <a:lnTo>
                      <a:pt x="0" y="4223"/>
                    </a:lnTo>
                  </a:path>
                </a:pathLst>
              </a:custGeom>
              <a:gradFill rotWithShape="0">
                <a:gsLst>
                  <a:gs pos="0">
                    <a:schemeClr val="bg2"/>
                  </a:gs>
                  <a:gs pos="50000">
                    <a:schemeClr val="bg1"/>
                  </a:gs>
                  <a:gs pos="100000">
                    <a:schemeClr val="bg2"/>
                  </a:gs>
                </a:gsLst>
                <a:lin ang="0" scaled="1"/>
              </a:gradFill>
              <a:ln w="9525" cap="rnd">
                <a:noFill/>
                <a:round/>
                <a:headEnd/>
                <a:tailEnd/>
              </a:ln>
              <a:effectLst/>
            </p:spPr>
            <p:txBody>
              <a:bodyPr/>
              <a:lstStyle/>
              <a:p>
                <a:pPr>
                  <a:defRPr/>
                </a:pPr>
                <a:endParaRPr lang="en-US"/>
              </a:p>
            </p:txBody>
          </p:sp>
        </p:grpSp>
        <p:grpSp>
          <p:nvGrpSpPr>
            <p:cNvPr id="9" name="Group 11"/>
            <p:cNvGrpSpPr>
              <a:grpSpLocks/>
            </p:cNvGrpSpPr>
            <p:nvPr/>
          </p:nvGrpSpPr>
          <p:grpSpPr bwMode="auto">
            <a:xfrm>
              <a:off x="82" y="838"/>
              <a:ext cx="5590" cy="891"/>
              <a:chOff x="82" y="838"/>
              <a:chExt cx="5590" cy="891"/>
            </a:xfrm>
          </p:grpSpPr>
          <p:grpSp>
            <p:nvGrpSpPr>
              <p:cNvPr id="10" name="Group 12"/>
              <p:cNvGrpSpPr>
                <a:grpSpLocks/>
              </p:cNvGrpSpPr>
              <p:nvPr/>
            </p:nvGrpSpPr>
            <p:grpSpPr bwMode="auto">
              <a:xfrm>
                <a:off x="134" y="838"/>
                <a:ext cx="5538" cy="850"/>
                <a:chOff x="134" y="838"/>
                <a:chExt cx="5538" cy="850"/>
              </a:xfrm>
            </p:grpSpPr>
            <p:sp>
              <p:nvSpPr>
                <p:cNvPr id="29" name="Freeform 13"/>
                <p:cNvSpPr>
                  <a:spLocks/>
                </p:cNvSpPr>
                <p:nvPr/>
              </p:nvSpPr>
              <p:spPr bwMode="auto">
                <a:xfrm>
                  <a:off x="5269" y="1550"/>
                  <a:ext cx="156" cy="117"/>
                </a:xfrm>
                <a:custGeom>
                  <a:avLst/>
                  <a:gdLst/>
                  <a:ahLst/>
                  <a:cxnLst>
                    <a:cxn ang="0">
                      <a:pos x="83" y="0"/>
                    </a:cxn>
                    <a:cxn ang="0">
                      <a:pos x="134" y="19"/>
                    </a:cxn>
                    <a:cxn ang="0">
                      <a:pos x="152" y="45"/>
                    </a:cxn>
                    <a:cxn ang="0">
                      <a:pos x="155" y="70"/>
                    </a:cxn>
                    <a:cxn ang="0">
                      <a:pos x="155" y="83"/>
                    </a:cxn>
                    <a:cxn ang="0">
                      <a:pos x="146" y="99"/>
                    </a:cxn>
                    <a:cxn ang="0">
                      <a:pos x="126" y="107"/>
                    </a:cxn>
                    <a:cxn ang="0">
                      <a:pos x="105" y="113"/>
                    </a:cxn>
                    <a:cxn ang="0">
                      <a:pos x="86" y="116"/>
                    </a:cxn>
                    <a:cxn ang="0">
                      <a:pos x="69" y="116"/>
                    </a:cxn>
                    <a:cxn ang="0">
                      <a:pos x="41" y="111"/>
                    </a:cxn>
                    <a:cxn ang="0">
                      <a:pos x="21" y="106"/>
                    </a:cxn>
                    <a:cxn ang="0">
                      <a:pos x="9" y="98"/>
                    </a:cxn>
                    <a:cxn ang="0">
                      <a:pos x="2" y="89"/>
                    </a:cxn>
                    <a:cxn ang="0">
                      <a:pos x="0" y="78"/>
                    </a:cxn>
                    <a:cxn ang="0">
                      <a:pos x="2" y="60"/>
                    </a:cxn>
                    <a:cxn ang="0">
                      <a:pos x="9" y="11"/>
                    </a:cxn>
                    <a:cxn ang="0">
                      <a:pos x="83" y="0"/>
                    </a:cxn>
                  </a:cxnLst>
                  <a:rect l="0" t="0" r="r" b="b"/>
                  <a:pathLst>
                    <a:path w="156" h="117">
                      <a:moveTo>
                        <a:pt x="83" y="0"/>
                      </a:moveTo>
                      <a:lnTo>
                        <a:pt x="134" y="19"/>
                      </a:lnTo>
                      <a:lnTo>
                        <a:pt x="152" y="45"/>
                      </a:lnTo>
                      <a:lnTo>
                        <a:pt x="155" y="70"/>
                      </a:lnTo>
                      <a:lnTo>
                        <a:pt x="155" y="83"/>
                      </a:lnTo>
                      <a:lnTo>
                        <a:pt x="146" y="99"/>
                      </a:lnTo>
                      <a:lnTo>
                        <a:pt x="126" y="107"/>
                      </a:lnTo>
                      <a:lnTo>
                        <a:pt x="105" y="113"/>
                      </a:lnTo>
                      <a:lnTo>
                        <a:pt x="86" y="116"/>
                      </a:lnTo>
                      <a:lnTo>
                        <a:pt x="69" y="116"/>
                      </a:lnTo>
                      <a:lnTo>
                        <a:pt x="41" y="111"/>
                      </a:lnTo>
                      <a:lnTo>
                        <a:pt x="21" y="106"/>
                      </a:lnTo>
                      <a:lnTo>
                        <a:pt x="9" y="98"/>
                      </a:lnTo>
                      <a:lnTo>
                        <a:pt x="2" y="89"/>
                      </a:lnTo>
                      <a:lnTo>
                        <a:pt x="0" y="78"/>
                      </a:lnTo>
                      <a:lnTo>
                        <a:pt x="2" y="60"/>
                      </a:lnTo>
                      <a:lnTo>
                        <a:pt x="9" y="11"/>
                      </a:lnTo>
                      <a:lnTo>
                        <a:pt x="83" y="0"/>
                      </a:lnTo>
                    </a:path>
                  </a:pathLst>
                </a:custGeom>
                <a:solidFill>
                  <a:schemeClr val="bg2">
                    <a:alpha val="50000"/>
                  </a:schemeClr>
                </a:solidFill>
                <a:ln w="9525" cap="rnd">
                  <a:noFill/>
                  <a:round/>
                  <a:headEnd/>
                  <a:tailEnd/>
                </a:ln>
                <a:effectLst/>
              </p:spPr>
              <p:txBody>
                <a:bodyPr/>
                <a:lstStyle/>
                <a:p>
                  <a:pPr>
                    <a:defRPr/>
                  </a:pPr>
                  <a:endParaRPr lang="en-US"/>
                </a:p>
              </p:txBody>
            </p:sp>
            <p:sp>
              <p:nvSpPr>
                <p:cNvPr id="30" name="Freeform 14"/>
                <p:cNvSpPr>
                  <a:spLocks/>
                </p:cNvSpPr>
                <p:nvPr/>
              </p:nvSpPr>
              <p:spPr bwMode="auto">
                <a:xfrm>
                  <a:off x="5265" y="1562"/>
                  <a:ext cx="88" cy="75"/>
                </a:xfrm>
                <a:custGeom>
                  <a:avLst/>
                  <a:gdLst/>
                  <a:ahLst/>
                  <a:cxnLst>
                    <a:cxn ang="0">
                      <a:pos x="0" y="69"/>
                    </a:cxn>
                    <a:cxn ang="0">
                      <a:pos x="11" y="0"/>
                    </a:cxn>
                    <a:cxn ang="0">
                      <a:pos x="54" y="5"/>
                    </a:cxn>
                    <a:cxn ang="0">
                      <a:pos x="87" y="9"/>
                    </a:cxn>
                    <a:cxn ang="0">
                      <a:pos x="78" y="74"/>
                    </a:cxn>
                    <a:cxn ang="0">
                      <a:pos x="75" y="59"/>
                    </a:cxn>
                    <a:cxn ang="0">
                      <a:pos x="65" y="48"/>
                    </a:cxn>
                    <a:cxn ang="0">
                      <a:pos x="47" y="44"/>
                    </a:cxn>
                    <a:cxn ang="0">
                      <a:pos x="27" y="45"/>
                    </a:cxn>
                    <a:cxn ang="0">
                      <a:pos x="11" y="52"/>
                    </a:cxn>
                    <a:cxn ang="0">
                      <a:pos x="0" y="69"/>
                    </a:cxn>
                  </a:cxnLst>
                  <a:rect l="0" t="0" r="r" b="b"/>
                  <a:pathLst>
                    <a:path w="88" h="75">
                      <a:moveTo>
                        <a:pt x="0" y="69"/>
                      </a:moveTo>
                      <a:lnTo>
                        <a:pt x="11" y="0"/>
                      </a:lnTo>
                      <a:lnTo>
                        <a:pt x="54" y="5"/>
                      </a:lnTo>
                      <a:lnTo>
                        <a:pt x="87" y="9"/>
                      </a:lnTo>
                      <a:lnTo>
                        <a:pt x="78" y="74"/>
                      </a:lnTo>
                      <a:lnTo>
                        <a:pt x="75" y="59"/>
                      </a:lnTo>
                      <a:lnTo>
                        <a:pt x="65" y="48"/>
                      </a:lnTo>
                      <a:lnTo>
                        <a:pt x="47" y="44"/>
                      </a:lnTo>
                      <a:lnTo>
                        <a:pt x="27" y="45"/>
                      </a:lnTo>
                      <a:lnTo>
                        <a:pt x="11" y="52"/>
                      </a:lnTo>
                      <a:lnTo>
                        <a:pt x="0" y="69"/>
                      </a:lnTo>
                    </a:path>
                  </a:pathLst>
                </a:custGeom>
                <a:solidFill>
                  <a:schemeClr val="bg2">
                    <a:alpha val="50000"/>
                  </a:schemeClr>
                </a:solidFill>
                <a:ln w="9525" cap="rnd">
                  <a:noFill/>
                  <a:round/>
                  <a:headEnd/>
                  <a:tailEnd/>
                </a:ln>
                <a:effectLst/>
              </p:spPr>
              <p:txBody>
                <a:bodyPr/>
                <a:lstStyle/>
                <a:p>
                  <a:pPr>
                    <a:defRPr/>
                  </a:pPr>
                  <a:endParaRPr lang="en-US"/>
                </a:p>
              </p:txBody>
            </p:sp>
            <p:sp>
              <p:nvSpPr>
                <p:cNvPr id="31" name="Freeform 15"/>
                <p:cNvSpPr>
                  <a:spLocks/>
                </p:cNvSpPr>
                <p:nvPr/>
              </p:nvSpPr>
              <p:spPr bwMode="auto">
                <a:xfrm>
                  <a:off x="475" y="1541"/>
                  <a:ext cx="156" cy="117"/>
                </a:xfrm>
                <a:custGeom>
                  <a:avLst/>
                  <a:gdLst/>
                  <a:ahLst/>
                  <a:cxnLst>
                    <a:cxn ang="0">
                      <a:pos x="72" y="0"/>
                    </a:cxn>
                    <a:cxn ang="0">
                      <a:pos x="21" y="19"/>
                    </a:cxn>
                    <a:cxn ang="0">
                      <a:pos x="3" y="45"/>
                    </a:cxn>
                    <a:cxn ang="0">
                      <a:pos x="0" y="70"/>
                    </a:cxn>
                    <a:cxn ang="0">
                      <a:pos x="0" y="83"/>
                    </a:cxn>
                    <a:cxn ang="0">
                      <a:pos x="9" y="99"/>
                    </a:cxn>
                    <a:cxn ang="0">
                      <a:pos x="29" y="107"/>
                    </a:cxn>
                    <a:cxn ang="0">
                      <a:pos x="50" y="113"/>
                    </a:cxn>
                    <a:cxn ang="0">
                      <a:pos x="69" y="116"/>
                    </a:cxn>
                    <a:cxn ang="0">
                      <a:pos x="86" y="116"/>
                    </a:cxn>
                    <a:cxn ang="0">
                      <a:pos x="114" y="111"/>
                    </a:cxn>
                    <a:cxn ang="0">
                      <a:pos x="134" y="106"/>
                    </a:cxn>
                    <a:cxn ang="0">
                      <a:pos x="146" y="98"/>
                    </a:cxn>
                    <a:cxn ang="0">
                      <a:pos x="153" y="89"/>
                    </a:cxn>
                    <a:cxn ang="0">
                      <a:pos x="155" y="78"/>
                    </a:cxn>
                    <a:cxn ang="0">
                      <a:pos x="153" y="60"/>
                    </a:cxn>
                    <a:cxn ang="0">
                      <a:pos x="146" y="11"/>
                    </a:cxn>
                    <a:cxn ang="0">
                      <a:pos x="72" y="0"/>
                    </a:cxn>
                  </a:cxnLst>
                  <a:rect l="0" t="0" r="r" b="b"/>
                  <a:pathLst>
                    <a:path w="156" h="117">
                      <a:moveTo>
                        <a:pt x="72" y="0"/>
                      </a:moveTo>
                      <a:lnTo>
                        <a:pt x="21" y="19"/>
                      </a:lnTo>
                      <a:lnTo>
                        <a:pt x="3" y="45"/>
                      </a:lnTo>
                      <a:lnTo>
                        <a:pt x="0" y="70"/>
                      </a:lnTo>
                      <a:lnTo>
                        <a:pt x="0" y="83"/>
                      </a:lnTo>
                      <a:lnTo>
                        <a:pt x="9" y="99"/>
                      </a:lnTo>
                      <a:lnTo>
                        <a:pt x="29" y="107"/>
                      </a:lnTo>
                      <a:lnTo>
                        <a:pt x="50" y="113"/>
                      </a:lnTo>
                      <a:lnTo>
                        <a:pt x="69" y="116"/>
                      </a:lnTo>
                      <a:lnTo>
                        <a:pt x="86" y="116"/>
                      </a:lnTo>
                      <a:lnTo>
                        <a:pt x="114" y="111"/>
                      </a:lnTo>
                      <a:lnTo>
                        <a:pt x="134" y="106"/>
                      </a:lnTo>
                      <a:lnTo>
                        <a:pt x="146" y="98"/>
                      </a:lnTo>
                      <a:lnTo>
                        <a:pt x="153" y="89"/>
                      </a:lnTo>
                      <a:lnTo>
                        <a:pt x="155" y="78"/>
                      </a:lnTo>
                      <a:lnTo>
                        <a:pt x="153" y="60"/>
                      </a:lnTo>
                      <a:lnTo>
                        <a:pt x="146" y="11"/>
                      </a:lnTo>
                      <a:lnTo>
                        <a:pt x="72" y="0"/>
                      </a:lnTo>
                    </a:path>
                  </a:pathLst>
                </a:custGeom>
                <a:solidFill>
                  <a:schemeClr val="bg2">
                    <a:alpha val="50000"/>
                  </a:schemeClr>
                </a:solidFill>
                <a:ln w="9525" cap="rnd">
                  <a:noFill/>
                  <a:round/>
                  <a:headEnd/>
                  <a:tailEnd/>
                </a:ln>
                <a:effectLst/>
              </p:spPr>
              <p:txBody>
                <a:bodyPr/>
                <a:lstStyle/>
                <a:p>
                  <a:pPr>
                    <a:defRPr/>
                  </a:pPr>
                  <a:endParaRPr lang="en-US"/>
                </a:p>
              </p:txBody>
            </p:sp>
            <p:sp>
              <p:nvSpPr>
                <p:cNvPr id="32" name="Freeform 16"/>
                <p:cNvSpPr>
                  <a:spLocks/>
                </p:cNvSpPr>
                <p:nvPr/>
              </p:nvSpPr>
              <p:spPr bwMode="auto">
                <a:xfrm>
                  <a:off x="547" y="1554"/>
                  <a:ext cx="88" cy="75"/>
                </a:xfrm>
                <a:custGeom>
                  <a:avLst/>
                  <a:gdLst/>
                  <a:ahLst/>
                  <a:cxnLst>
                    <a:cxn ang="0">
                      <a:pos x="87" y="68"/>
                    </a:cxn>
                    <a:cxn ang="0">
                      <a:pos x="76" y="0"/>
                    </a:cxn>
                    <a:cxn ang="0">
                      <a:pos x="33" y="5"/>
                    </a:cxn>
                    <a:cxn ang="0">
                      <a:pos x="0" y="9"/>
                    </a:cxn>
                    <a:cxn ang="0">
                      <a:pos x="9" y="74"/>
                    </a:cxn>
                    <a:cxn ang="0">
                      <a:pos x="12" y="58"/>
                    </a:cxn>
                    <a:cxn ang="0">
                      <a:pos x="22" y="47"/>
                    </a:cxn>
                    <a:cxn ang="0">
                      <a:pos x="40" y="44"/>
                    </a:cxn>
                    <a:cxn ang="0">
                      <a:pos x="60" y="45"/>
                    </a:cxn>
                    <a:cxn ang="0">
                      <a:pos x="76" y="52"/>
                    </a:cxn>
                    <a:cxn ang="0">
                      <a:pos x="87" y="68"/>
                    </a:cxn>
                  </a:cxnLst>
                  <a:rect l="0" t="0" r="r" b="b"/>
                  <a:pathLst>
                    <a:path w="88" h="75">
                      <a:moveTo>
                        <a:pt x="87" y="68"/>
                      </a:moveTo>
                      <a:lnTo>
                        <a:pt x="76" y="0"/>
                      </a:lnTo>
                      <a:lnTo>
                        <a:pt x="33" y="5"/>
                      </a:lnTo>
                      <a:lnTo>
                        <a:pt x="0" y="9"/>
                      </a:lnTo>
                      <a:lnTo>
                        <a:pt x="9" y="74"/>
                      </a:lnTo>
                      <a:lnTo>
                        <a:pt x="12" y="58"/>
                      </a:lnTo>
                      <a:lnTo>
                        <a:pt x="22" y="47"/>
                      </a:lnTo>
                      <a:lnTo>
                        <a:pt x="40" y="44"/>
                      </a:lnTo>
                      <a:lnTo>
                        <a:pt x="60" y="45"/>
                      </a:lnTo>
                      <a:lnTo>
                        <a:pt x="76" y="52"/>
                      </a:lnTo>
                      <a:lnTo>
                        <a:pt x="87" y="68"/>
                      </a:lnTo>
                    </a:path>
                  </a:pathLst>
                </a:custGeom>
                <a:solidFill>
                  <a:schemeClr val="bg2">
                    <a:alpha val="50000"/>
                  </a:schemeClr>
                </a:solidFill>
                <a:ln w="9525" cap="rnd">
                  <a:noFill/>
                  <a:round/>
                  <a:headEnd/>
                  <a:tailEnd/>
                </a:ln>
                <a:effectLst/>
              </p:spPr>
              <p:txBody>
                <a:bodyPr/>
                <a:lstStyle/>
                <a:p>
                  <a:pPr>
                    <a:defRPr/>
                  </a:pPr>
                  <a:endParaRPr lang="en-US"/>
                </a:p>
              </p:txBody>
            </p:sp>
            <p:sp>
              <p:nvSpPr>
                <p:cNvPr id="33" name="Line 17"/>
                <p:cNvSpPr>
                  <a:spLocks noChangeShapeType="1"/>
                </p:cNvSpPr>
                <p:nvPr/>
              </p:nvSpPr>
              <p:spPr bwMode="auto">
                <a:xfrm flipV="1">
                  <a:off x="2020" y="1125"/>
                  <a:ext cx="192" cy="87"/>
                </a:xfrm>
                <a:prstGeom prst="line">
                  <a:avLst/>
                </a:prstGeom>
                <a:noFill/>
                <a:ln w="12700">
                  <a:solidFill>
                    <a:schemeClr val="hlink"/>
                  </a:solidFill>
                  <a:round/>
                  <a:headEnd type="none" w="sm" len="sm"/>
                  <a:tailEnd type="none" w="sm" len="sm"/>
                </a:ln>
                <a:effectLst/>
              </p:spPr>
              <p:txBody>
                <a:bodyPr wrap="none" anchor="ctr"/>
                <a:lstStyle/>
                <a:p>
                  <a:pPr>
                    <a:defRPr/>
                  </a:pPr>
                  <a:endParaRPr lang="en-US"/>
                </a:p>
              </p:txBody>
            </p:sp>
            <p:sp>
              <p:nvSpPr>
                <p:cNvPr id="34" name="Freeform 18"/>
                <p:cNvSpPr>
                  <a:spLocks/>
                </p:cNvSpPr>
                <p:nvPr/>
              </p:nvSpPr>
              <p:spPr bwMode="auto">
                <a:xfrm>
                  <a:off x="1408" y="838"/>
                  <a:ext cx="2967" cy="457"/>
                </a:xfrm>
                <a:custGeom>
                  <a:avLst/>
                  <a:gdLst/>
                  <a:ahLst/>
                  <a:cxnLst>
                    <a:cxn ang="0">
                      <a:pos x="0" y="122"/>
                    </a:cxn>
                    <a:cxn ang="0">
                      <a:pos x="207" y="78"/>
                    </a:cxn>
                    <a:cxn ang="0">
                      <a:pos x="442" y="48"/>
                    </a:cxn>
                    <a:cxn ang="0">
                      <a:pos x="640" y="32"/>
                    </a:cxn>
                    <a:cxn ang="0">
                      <a:pos x="897" y="16"/>
                    </a:cxn>
                    <a:cxn ang="0">
                      <a:pos x="1215" y="2"/>
                    </a:cxn>
                    <a:cxn ang="0">
                      <a:pos x="1392" y="0"/>
                    </a:cxn>
                    <a:cxn ang="0">
                      <a:pos x="1710" y="0"/>
                    </a:cxn>
                    <a:cxn ang="0">
                      <a:pos x="1997" y="10"/>
                    </a:cxn>
                    <a:cxn ang="0">
                      <a:pos x="2258" y="21"/>
                    </a:cxn>
                    <a:cxn ang="0">
                      <a:pos x="2493" y="38"/>
                    </a:cxn>
                    <a:cxn ang="0">
                      <a:pos x="2674" y="54"/>
                    </a:cxn>
                    <a:cxn ang="0">
                      <a:pos x="2828" y="73"/>
                    </a:cxn>
                    <a:cxn ang="0">
                      <a:pos x="2966" y="92"/>
                    </a:cxn>
                    <a:cxn ang="0">
                      <a:pos x="2966" y="456"/>
                    </a:cxn>
                    <a:cxn ang="0">
                      <a:pos x="2833" y="434"/>
                    </a:cxn>
                    <a:cxn ang="0">
                      <a:pos x="2563" y="399"/>
                    </a:cxn>
                    <a:cxn ang="0">
                      <a:pos x="2382" y="382"/>
                    </a:cxn>
                    <a:cxn ang="0">
                      <a:pos x="2134" y="366"/>
                    </a:cxn>
                    <a:cxn ang="0">
                      <a:pos x="1944" y="358"/>
                    </a:cxn>
                    <a:cxn ang="0">
                      <a:pos x="1746" y="350"/>
                    </a:cxn>
                    <a:cxn ang="0">
                      <a:pos x="1529" y="350"/>
                    </a:cxn>
                    <a:cxn ang="0">
                      <a:pos x="1295" y="350"/>
                    </a:cxn>
                    <a:cxn ang="0">
                      <a:pos x="1047" y="355"/>
                    </a:cxn>
                    <a:cxn ang="0">
                      <a:pos x="853" y="363"/>
                    </a:cxn>
                    <a:cxn ang="0">
                      <a:pos x="654" y="374"/>
                    </a:cxn>
                    <a:cxn ang="0">
                      <a:pos x="468" y="388"/>
                    </a:cxn>
                    <a:cxn ang="0">
                      <a:pos x="296" y="404"/>
                    </a:cxn>
                    <a:cxn ang="0">
                      <a:pos x="150" y="423"/>
                    </a:cxn>
                    <a:cxn ang="0">
                      <a:pos x="13" y="445"/>
                    </a:cxn>
                    <a:cxn ang="0">
                      <a:pos x="0" y="122"/>
                    </a:cxn>
                  </a:cxnLst>
                  <a:rect l="0" t="0" r="r" b="b"/>
                  <a:pathLst>
                    <a:path w="2967" h="457">
                      <a:moveTo>
                        <a:pt x="0" y="122"/>
                      </a:moveTo>
                      <a:lnTo>
                        <a:pt x="207" y="78"/>
                      </a:lnTo>
                      <a:lnTo>
                        <a:pt x="442" y="48"/>
                      </a:lnTo>
                      <a:lnTo>
                        <a:pt x="640" y="32"/>
                      </a:lnTo>
                      <a:lnTo>
                        <a:pt x="897" y="16"/>
                      </a:lnTo>
                      <a:lnTo>
                        <a:pt x="1215" y="2"/>
                      </a:lnTo>
                      <a:lnTo>
                        <a:pt x="1392" y="0"/>
                      </a:lnTo>
                      <a:lnTo>
                        <a:pt x="1710" y="0"/>
                      </a:lnTo>
                      <a:lnTo>
                        <a:pt x="1997" y="10"/>
                      </a:lnTo>
                      <a:lnTo>
                        <a:pt x="2258" y="21"/>
                      </a:lnTo>
                      <a:lnTo>
                        <a:pt x="2493" y="38"/>
                      </a:lnTo>
                      <a:lnTo>
                        <a:pt x="2674" y="54"/>
                      </a:lnTo>
                      <a:lnTo>
                        <a:pt x="2828" y="73"/>
                      </a:lnTo>
                      <a:lnTo>
                        <a:pt x="2966" y="92"/>
                      </a:lnTo>
                      <a:lnTo>
                        <a:pt x="2966" y="456"/>
                      </a:lnTo>
                      <a:lnTo>
                        <a:pt x="2833" y="434"/>
                      </a:lnTo>
                      <a:lnTo>
                        <a:pt x="2563" y="399"/>
                      </a:lnTo>
                      <a:lnTo>
                        <a:pt x="2382" y="382"/>
                      </a:lnTo>
                      <a:lnTo>
                        <a:pt x="2134" y="366"/>
                      </a:lnTo>
                      <a:lnTo>
                        <a:pt x="1944" y="358"/>
                      </a:lnTo>
                      <a:lnTo>
                        <a:pt x="1746" y="350"/>
                      </a:lnTo>
                      <a:lnTo>
                        <a:pt x="1529" y="350"/>
                      </a:lnTo>
                      <a:lnTo>
                        <a:pt x="1295" y="350"/>
                      </a:lnTo>
                      <a:lnTo>
                        <a:pt x="1047" y="355"/>
                      </a:lnTo>
                      <a:lnTo>
                        <a:pt x="853" y="363"/>
                      </a:lnTo>
                      <a:lnTo>
                        <a:pt x="654" y="374"/>
                      </a:lnTo>
                      <a:lnTo>
                        <a:pt x="468" y="388"/>
                      </a:lnTo>
                      <a:lnTo>
                        <a:pt x="296" y="404"/>
                      </a:lnTo>
                      <a:lnTo>
                        <a:pt x="150" y="423"/>
                      </a:lnTo>
                      <a:lnTo>
                        <a:pt x="13" y="445"/>
                      </a:lnTo>
                      <a:lnTo>
                        <a:pt x="0" y="122"/>
                      </a:lnTo>
                    </a:path>
                  </a:pathLst>
                </a:custGeom>
                <a:solidFill>
                  <a:schemeClr val="bg2">
                    <a:alpha val="50000"/>
                  </a:schemeClr>
                </a:solidFill>
                <a:ln w="9525" cap="rnd">
                  <a:noFill/>
                  <a:round/>
                  <a:headEnd/>
                  <a:tailEnd/>
                </a:ln>
                <a:effectLst/>
              </p:spPr>
              <p:txBody>
                <a:bodyPr/>
                <a:lstStyle/>
                <a:p>
                  <a:pPr>
                    <a:defRPr/>
                  </a:pPr>
                  <a:endParaRPr lang="en-US"/>
                </a:p>
              </p:txBody>
            </p:sp>
            <p:sp>
              <p:nvSpPr>
                <p:cNvPr id="35" name="Freeform 19"/>
                <p:cNvSpPr>
                  <a:spLocks/>
                </p:cNvSpPr>
                <p:nvPr/>
              </p:nvSpPr>
              <p:spPr bwMode="auto">
                <a:xfrm>
                  <a:off x="607" y="934"/>
                  <a:ext cx="823" cy="431"/>
                </a:xfrm>
                <a:custGeom>
                  <a:avLst/>
                  <a:gdLst/>
                  <a:ahLst/>
                  <a:cxnLst>
                    <a:cxn ang="0">
                      <a:pos x="815" y="27"/>
                    </a:cxn>
                    <a:cxn ang="0">
                      <a:pos x="822" y="350"/>
                    </a:cxn>
                    <a:cxn ang="0">
                      <a:pos x="746" y="382"/>
                    </a:cxn>
                    <a:cxn ang="0">
                      <a:pos x="676" y="404"/>
                    </a:cxn>
                    <a:cxn ang="0">
                      <a:pos x="619" y="415"/>
                    </a:cxn>
                    <a:cxn ang="0">
                      <a:pos x="571" y="421"/>
                    </a:cxn>
                    <a:cxn ang="0">
                      <a:pos x="517" y="427"/>
                    </a:cxn>
                    <a:cxn ang="0">
                      <a:pos x="427" y="430"/>
                    </a:cxn>
                    <a:cxn ang="0">
                      <a:pos x="344" y="423"/>
                    </a:cxn>
                    <a:cxn ang="0">
                      <a:pos x="259" y="410"/>
                    </a:cxn>
                    <a:cxn ang="0">
                      <a:pos x="177" y="388"/>
                    </a:cxn>
                    <a:cxn ang="0">
                      <a:pos x="105" y="358"/>
                    </a:cxn>
                    <a:cxn ang="0">
                      <a:pos x="41" y="325"/>
                    </a:cxn>
                    <a:cxn ang="0">
                      <a:pos x="0" y="294"/>
                    </a:cxn>
                    <a:cxn ang="0">
                      <a:pos x="0" y="0"/>
                    </a:cxn>
                    <a:cxn ang="0">
                      <a:pos x="46" y="25"/>
                    </a:cxn>
                    <a:cxn ang="0">
                      <a:pos x="105" y="47"/>
                    </a:cxn>
                    <a:cxn ang="0">
                      <a:pos x="175" y="66"/>
                    </a:cxn>
                    <a:cxn ang="0">
                      <a:pos x="244" y="81"/>
                    </a:cxn>
                    <a:cxn ang="0">
                      <a:pos x="314" y="89"/>
                    </a:cxn>
                    <a:cxn ang="0">
                      <a:pos x="361" y="93"/>
                    </a:cxn>
                    <a:cxn ang="0">
                      <a:pos x="401" y="95"/>
                    </a:cxn>
                    <a:cxn ang="0">
                      <a:pos x="471" y="95"/>
                    </a:cxn>
                    <a:cxn ang="0">
                      <a:pos x="515" y="92"/>
                    </a:cxn>
                    <a:cxn ang="0">
                      <a:pos x="555" y="87"/>
                    </a:cxn>
                    <a:cxn ang="0">
                      <a:pos x="600" y="84"/>
                    </a:cxn>
                    <a:cxn ang="0">
                      <a:pos x="640" y="76"/>
                    </a:cxn>
                    <a:cxn ang="0">
                      <a:pos x="689" y="67"/>
                    </a:cxn>
                    <a:cxn ang="0">
                      <a:pos x="733" y="55"/>
                    </a:cxn>
                    <a:cxn ang="0">
                      <a:pos x="777" y="41"/>
                    </a:cxn>
                    <a:cxn ang="0">
                      <a:pos x="815" y="27"/>
                    </a:cxn>
                  </a:cxnLst>
                  <a:rect l="0" t="0" r="r" b="b"/>
                  <a:pathLst>
                    <a:path w="823" h="431">
                      <a:moveTo>
                        <a:pt x="815" y="27"/>
                      </a:moveTo>
                      <a:lnTo>
                        <a:pt x="822" y="350"/>
                      </a:lnTo>
                      <a:lnTo>
                        <a:pt x="746" y="382"/>
                      </a:lnTo>
                      <a:lnTo>
                        <a:pt x="676" y="404"/>
                      </a:lnTo>
                      <a:lnTo>
                        <a:pt x="619" y="415"/>
                      </a:lnTo>
                      <a:lnTo>
                        <a:pt x="571" y="421"/>
                      </a:lnTo>
                      <a:lnTo>
                        <a:pt x="517" y="427"/>
                      </a:lnTo>
                      <a:lnTo>
                        <a:pt x="427" y="430"/>
                      </a:lnTo>
                      <a:lnTo>
                        <a:pt x="344" y="423"/>
                      </a:lnTo>
                      <a:lnTo>
                        <a:pt x="259" y="410"/>
                      </a:lnTo>
                      <a:lnTo>
                        <a:pt x="177" y="388"/>
                      </a:lnTo>
                      <a:lnTo>
                        <a:pt x="105" y="358"/>
                      </a:lnTo>
                      <a:lnTo>
                        <a:pt x="41" y="325"/>
                      </a:lnTo>
                      <a:lnTo>
                        <a:pt x="0" y="294"/>
                      </a:lnTo>
                      <a:lnTo>
                        <a:pt x="0" y="0"/>
                      </a:lnTo>
                      <a:lnTo>
                        <a:pt x="46" y="25"/>
                      </a:lnTo>
                      <a:lnTo>
                        <a:pt x="105" y="47"/>
                      </a:lnTo>
                      <a:lnTo>
                        <a:pt x="175" y="66"/>
                      </a:lnTo>
                      <a:lnTo>
                        <a:pt x="244" y="81"/>
                      </a:lnTo>
                      <a:lnTo>
                        <a:pt x="314" y="89"/>
                      </a:lnTo>
                      <a:lnTo>
                        <a:pt x="361" y="93"/>
                      </a:lnTo>
                      <a:lnTo>
                        <a:pt x="401" y="95"/>
                      </a:lnTo>
                      <a:lnTo>
                        <a:pt x="471" y="95"/>
                      </a:lnTo>
                      <a:lnTo>
                        <a:pt x="515" y="92"/>
                      </a:lnTo>
                      <a:lnTo>
                        <a:pt x="555" y="87"/>
                      </a:lnTo>
                      <a:lnTo>
                        <a:pt x="600" y="84"/>
                      </a:lnTo>
                      <a:lnTo>
                        <a:pt x="640" y="76"/>
                      </a:lnTo>
                      <a:lnTo>
                        <a:pt x="689" y="67"/>
                      </a:lnTo>
                      <a:lnTo>
                        <a:pt x="733" y="55"/>
                      </a:lnTo>
                      <a:lnTo>
                        <a:pt x="777" y="41"/>
                      </a:lnTo>
                      <a:lnTo>
                        <a:pt x="815" y="27"/>
                      </a:lnTo>
                    </a:path>
                  </a:pathLst>
                </a:custGeom>
                <a:solidFill>
                  <a:schemeClr val="bg2">
                    <a:alpha val="50000"/>
                  </a:schemeClr>
                </a:solidFill>
                <a:ln w="9525" cap="rnd">
                  <a:noFill/>
                  <a:round/>
                  <a:headEnd/>
                  <a:tailEnd/>
                </a:ln>
                <a:effectLst/>
              </p:spPr>
              <p:txBody>
                <a:bodyPr/>
                <a:lstStyle/>
                <a:p>
                  <a:pPr>
                    <a:defRPr/>
                  </a:pPr>
                  <a:endParaRPr lang="en-US"/>
                </a:p>
              </p:txBody>
            </p:sp>
            <p:sp>
              <p:nvSpPr>
                <p:cNvPr id="36" name="Freeform 20"/>
                <p:cNvSpPr>
                  <a:spLocks/>
                </p:cNvSpPr>
                <p:nvPr/>
              </p:nvSpPr>
              <p:spPr bwMode="auto">
                <a:xfrm>
                  <a:off x="154" y="1349"/>
                  <a:ext cx="551" cy="339"/>
                </a:xfrm>
                <a:custGeom>
                  <a:avLst/>
                  <a:gdLst/>
                  <a:ahLst/>
                  <a:cxnLst>
                    <a:cxn ang="0">
                      <a:pos x="16" y="53"/>
                    </a:cxn>
                    <a:cxn ang="0">
                      <a:pos x="0" y="122"/>
                    </a:cxn>
                    <a:cxn ang="0">
                      <a:pos x="10" y="146"/>
                    </a:cxn>
                    <a:cxn ang="0">
                      <a:pos x="33" y="183"/>
                    </a:cxn>
                    <a:cxn ang="0">
                      <a:pos x="57" y="216"/>
                    </a:cxn>
                    <a:cxn ang="0">
                      <a:pos x="85" y="244"/>
                    </a:cxn>
                    <a:cxn ang="0">
                      <a:pos x="120" y="271"/>
                    </a:cxn>
                    <a:cxn ang="0">
                      <a:pos x="153" y="290"/>
                    </a:cxn>
                    <a:cxn ang="0">
                      <a:pos x="189" y="308"/>
                    </a:cxn>
                    <a:cxn ang="0">
                      <a:pos x="235" y="324"/>
                    </a:cxn>
                    <a:cxn ang="0">
                      <a:pos x="270" y="332"/>
                    </a:cxn>
                    <a:cxn ang="0">
                      <a:pos x="312" y="338"/>
                    </a:cxn>
                    <a:cxn ang="0">
                      <a:pos x="351" y="338"/>
                    </a:cxn>
                    <a:cxn ang="0">
                      <a:pos x="393" y="333"/>
                    </a:cxn>
                    <a:cxn ang="0">
                      <a:pos x="436" y="321"/>
                    </a:cxn>
                    <a:cxn ang="0">
                      <a:pos x="475" y="302"/>
                    </a:cxn>
                    <a:cxn ang="0">
                      <a:pos x="498" y="286"/>
                    </a:cxn>
                    <a:cxn ang="0">
                      <a:pos x="526" y="262"/>
                    </a:cxn>
                    <a:cxn ang="0">
                      <a:pos x="541" y="243"/>
                    </a:cxn>
                    <a:cxn ang="0">
                      <a:pos x="550" y="226"/>
                    </a:cxn>
                    <a:cxn ang="0">
                      <a:pos x="550" y="208"/>
                    </a:cxn>
                    <a:cxn ang="0">
                      <a:pos x="544" y="187"/>
                    </a:cxn>
                    <a:cxn ang="0">
                      <a:pos x="532" y="170"/>
                    </a:cxn>
                    <a:cxn ang="0">
                      <a:pos x="523" y="135"/>
                    </a:cxn>
                    <a:cxn ang="0">
                      <a:pos x="519" y="116"/>
                    </a:cxn>
                    <a:cxn ang="0">
                      <a:pos x="267" y="132"/>
                    </a:cxn>
                    <a:cxn ang="0">
                      <a:pos x="234" y="126"/>
                    </a:cxn>
                    <a:cxn ang="0">
                      <a:pos x="193" y="113"/>
                    </a:cxn>
                    <a:cxn ang="0">
                      <a:pos x="162" y="97"/>
                    </a:cxn>
                    <a:cxn ang="0">
                      <a:pos x="129" y="77"/>
                    </a:cxn>
                    <a:cxn ang="0">
                      <a:pos x="97" y="48"/>
                    </a:cxn>
                    <a:cxn ang="0">
                      <a:pos x="78" y="24"/>
                    </a:cxn>
                    <a:cxn ang="0">
                      <a:pos x="60" y="0"/>
                    </a:cxn>
                    <a:cxn ang="0">
                      <a:pos x="16" y="53"/>
                    </a:cxn>
                  </a:cxnLst>
                  <a:rect l="0" t="0" r="r" b="b"/>
                  <a:pathLst>
                    <a:path w="551" h="339">
                      <a:moveTo>
                        <a:pt x="16" y="53"/>
                      </a:moveTo>
                      <a:lnTo>
                        <a:pt x="0" y="122"/>
                      </a:lnTo>
                      <a:lnTo>
                        <a:pt x="10" y="146"/>
                      </a:lnTo>
                      <a:lnTo>
                        <a:pt x="33" y="183"/>
                      </a:lnTo>
                      <a:lnTo>
                        <a:pt x="57" y="216"/>
                      </a:lnTo>
                      <a:lnTo>
                        <a:pt x="85" y="244"/>
                      </a:lnTo>
                      <a:lnTo>
                        <a:pt x="120" y="271"/>
                      </a:lnTo>
                      <a:lnTo>
                        <a:pt x="153" y="290"/>
                      </a:lnTo>
                      <a:lnTo>
                        <a:pt x="189" y="308"/>
                      </a:lnTo>
                      <a:lnTo>
                        <a:pt x="235" y="324"/>
                      </a:lnTo>
                      <a:lnTo>
                        <a:pt x="270" y="332"/>
                      </a:lnTo>
                      <a:lnTo>
                        <a:pt x="312" y="338"/>
                      </a:lnTo>
                      <a:lnTo>
                        <a:pt x="351" y="338"/>
                      </a:lnTo>
                      <a:lnTo>
                        <a:pt x="393" y="333"/>
                      </a:lnTo>
                      <a:lnTo>
                        <a:pt x="436" y="321"/>
                      </a:lnTo>
                      <a:lnTo>
                        <a:pt x="475" y="302"/>
                      </a:lnTo>
                      <a:lnTo>
                        <a:pt x="498" y="286"/>
                      </a:lnTo>
                      <a:lnTo>
                        <a:pt x="526" y="262"/>
                      </a:lnTo>
                      <a:lnTo>
                        <a:pt x="541" y="243"/>
                      </a:lnTo>
                      <a:lnTo>
                        <a:pt x="550" y="226"/>
                      </a:lnTo>
                      <a:lnTo>
                        <a:pt x="550" y="208"/>
                      </a:lnTo>
                      <a:lnTo>
                        <a:pt x="544" y="187"/>
                      </a:lnTo>
                      <a:lnTo>
                        <a:pt x="532" y="170"/>
                      </a:lnTo>
                      <a:lnTo>
                        <a:pt x="523" y="135"/>
                      </a:lnTo>
                      <a:lnTo>
                        <a:pt x="519" y="116"/>
                      </a:lnTo>
                      <a:lnTo>
                        <a:pt x="267" y="132"/>
                      </a:lnTo>
                      <a:lnTo>
                        <a:pt x="234" y="126"/>
                      </a:lnTo>
                      <a:lnTo>
                        <a:pt x="193" y="113"/>
                      </a:lnTo>
                      <a:lnTo>
                        <a:pt x="162" y="97"/>
                      </a:lnTo>
                      <a:lnTo>
                        <a:pt x="129" y="77"/>
                      </a:lnTo>
                      <a:lnTo>
                        <a:pt x="97" y="48"/>
                      </a:lnTo>
                      <a:lnTo>
                        <a:pt x="78" y="24"/>
                      </a:lnTo>
                      <a:lnTo>
                        <a:pt x="60" y="0"/>
                      </a:lnTo>
                      <a:lnTo>
                        <a:pt x="16" y="53"/>
                      </a:lnTo>
                    </a:path>
                  </a:pathLst>
                </a:custGeom>
                <a:solidFill>
                  <a:schemeClr val="bg2">
                    <a:alpha val="50000"/>
                  </a:schemeClr>
                </a:solidFill>
                <a:ln w="9525" cap="rnd">
                  <a:noFill/>
                  <a:round/>
                  <a:headEnd/>
                  <a:tailEnd/>
                </a:ln>
                <a:effectLst/>
              </p:spPr>
              <p:txBody>
                <a:bodyPr/>
                <a:lstStyle/>
                <a:p>
                  <a:pPr>
                    <a:defRPr/>
                  </a:pPr>
                  <a:endParaRPr lang="en-US"/>
                </a:p>
              </p:txBody>
            </p:sp>
            <p:sp>
              <p:nvSpPr>
                <p:cNvPr id="37" name="Freeform 21"/>
                <p:cNvSpPr>
                  <a:spLocks/>
                </p:cNvSpPr>
                <p:nvPr/>
              </p:nvSpPr>
              <p:spPr bwMode="auto">
                <a:xfrm>
                  <a:off x="134" y="935"/>
                  <a:ext cx="475" cy="552"/>
                </a:xfrm>
                <a:custGeom>
                  <a:avLst/>
                  <a:gdLst/>
                  <a:ahLst/>
                  <a:cxnLst>
                    <a:cxn ang="0">
                      <a:pos x="474" y="0"/>
                    </a:cxn>
                    <a:cxn ang="0">
                      <a:pos x="474" y="294"/>
                    </a:cxn>
                    <a:cxn ang="0">
                      <a:pos x="446" y="291"/>
                    </a:cxn>
                    <a:cxn ang="0">
                      <a:pos x="411" y="293"/>
                    </a:cxn>
                    <a:cxn ang="0">
                      <a:pos x="353" y="299"/>
                    </a:cxn>
                    <a:cxn ang="0">
                      <a:pos x="296" y="310"/>
                    </a:cxn>
                    <a:cxn ang="0">
                      <a:pos x="243" y="323"/>
                    </a:cxn>
                    <a:cxn ang="0">
                      <a:pos x="200" y="339"/>
                    </a:cxn>
                    <a:cxn ang="0">
                      <a:pos x="149" y="364"/>
                    </a:cxn>
                    <a:cxn ang="0">
                      <a:pos x="110" y="390"/>
                    </a:cxn>
                    <a:cxn ang="0">
                      <a:pos x="81" y="415"/>
                    </a:cxn>
                    <a:cxn ang="0">
                      <a:pos x="60" y="439"/>
                    </a:cxn>
                    <a:cxn ang="0">
                      <a:pos x="47" y="461"/>
                    </a:cxn>
                    <a:cxn ang="0">
                      <a:pos x="35" y="488"/>
                    </a:cxn>
                    <a:cxn ang="0">
                      <a:pos x="30" y="513"/>
                    </a:cxn>
                    <a:cxn ang="0">
                      <a:pos x="23" y="551"/>
                    </a:cxn>
                    <a:cxn ang="0">
                      <a:pos x="17" y="518"/>
                    </a:cxn>
                    <a:cxn ang="0">
                      <a:pos x="8" y="481"/>
                    </a:cxn>
                    <a:cxn ang="0">
                      <a:pos x="5" y="453"/>
                    </a:cxn>
                    <a:cxn ang="0">
                      <a:pos x="0" y="420"/>
                    </a:cxn>
                    <a:cxn ang="0">
                      <a:pos x="2" y="393"/>
                    </a:cxn>
                    <a:cxn ang="0">
                      <a:pos x="8" y="361"/>
                    </a:cxn>
                    <a:cxn ang="0">
                      <a:pos x="15" y="317"/>
                    </a:cxn>
                    <a:cxn ang="0">
                      <a:pos x="30" y="279"/>
                    </a:cxn>
                    <a:cxn ang="0">
                      <a:pos x="50" y="238"/>
                    </a:cxn>
                    <a:cxn ang="0">
                      <a:pos x="75" y="196"/>
                    </a:cxn>
                    <a:cxn ang="0">
                      <a:pos x="111" y="152"/>
                    </a:cxn>
                    <a:cxn ang="0">
                      <a:pos x="152" y="116"/>
                    </a:cxn>
                    <a:cxn ang="0">
                      <a:pos x="188" y="87"/>
                    </a:cxn>
                    <a:cxn ang="0">
                      <a:pos x="233" y="60"/>
                    </a:cxn>
                    <a:cxn ang="0">
                      <a:pos x="279" y="40"/>
                    </a:cxn>
                    <a:cxn ang="0">
                      <a:pos x="333" y="21"/>
                    </a:cxn>
                    <a:cxn ang="0">
                      <a:pos x="380" y="10"/>
                    </a:cxn>
                    <a:cxn ang="0">
                      <a:pos x="435" y="3"/>
                    </a:cxn>
                    <a:cxn ang="0">
                      <a:pos x="474" y="0"/>
                    </a:cxn>
                  </a:cxnLst>
                  <a:rect l="0" t="0" r="r" b="b"/>
                  <a:pathLst>
                    <a:path w="475" h="552">
                      <a:moveTo>
                        <a:pt x="474" y="0"/>
                      </a:moveTo>
                      <a:lnTo>
                        <a:pt x="474" y="294"/>
                      </a:lnTo>
                      <a:lnTo>
                        <a:pt x="446" y="291"/>
                      </a:lnTo>
                      <a:lnTo>
                        <a:pt x="411" y="293"/>
                      </a:lnTo>
                      <a:lnTo>
                        <a:pt x="353" y="299"/>
                      </a:lnTo>
                      <a:lnTo>
                        <a:pt x="296" y="310"/>
                      </a:lnTo>
                      <a:lnTo>
                        <a:pt x="243" y="323"/>
                      </a:lnTo>
                      <a:lnTo>
                        <a:pt x="200" y="339"/>
                      </a:lnTo>
                      <a:lnTo>
                        <a:pt x="149" y="364"/>
                      </a:lnTo>
                      <a:lnTo>
                        <a:pt x="110" y="390"/>
                      </a:lnTo>
                      <a:lnTo>
                        <a:pt x="81" y="415"/>
                      </a:lnTo>
                      <a:lnTo>
                        <a:pt x="60" y="439"/>
                      </a:lnTo>
                      <a:lnTo>
                        <a:pt x="47" y="461"/>
                      </a:lnTo>
                      <a:lnTo>
                        <a:pt x="35" y="488"/>
                      </a:lnTo>
                      <a:lnTo>
                        <a:pt x="30" y="513"/>
                      </a:lnTo>
                      <a:lnTo>
                        <a:pt x="23" y="551"/>
                      </a:lnTo>
                      <a:lnTo>
                        <a:pt x="17" y="518"/>
                      </a:lnTo>
                      <a:lnTo>
                        <a:pt x="8" y="481"/>
                      </a:lnTo>
                      <a:lnTo>
                        <a:pt x="5" y="453"/>
                      </a:lnTo>
                      <a:lnTo>
                        <a:pt x="0" y="420"/>
                      </a:lnTo>
                      <a:lnTo>
                        <a:pt x="2" y="393"/>
                      </a:lnTo>
                      <a:lnTo>
                        <a:pt x="8" y="361"/>
                      </a:lnTo>
                      <a:lnTo>
                        <a:pt x="15" y="317"/>
                      </a:lnTo>
                      <a:lnTo>
                        <a:pt x="30" y="279"/>
                      </a:lnTo>
                      <a:lnTo>
                        <a:pt x="50" y="238"/>
                      </a:lnTo>
                      <a:lnTo>
                        <a:pt x="75" y="196"/>
                      </a:lnTo>
                      <a:lnTo>
                        <a:pt x="111" y="152"/>
                      </a:lnTo>
                      <a:lnTo>
                        <a:pt x="152" y="116"/>
                      </a:lnTo>
                      <a:lnTo>
                        <a:pt x="188" y="87"/>
                      </a:lnTo>
                      <a:lnTo>
                        <a:pt x="233" y="60"/>
                      </a:lnTo>
                      <a:lnTo>
                        <a:pt x="279" y="40"/>
                      </a:lnTo>
                      <a:lnTo>
                        <a:pt x="333" y="21"/>
                      </a:lnTo>
                      <a:lnTo>
                        <a:pt x="380" y="10"/>
                      </a:lnTo>
                      <a:lnTo>
                        <a:pt x="435" y="3"/>
                      </a:lnTo>
                      <a:lnTo>
                        <a:pt x="474" y="0"/>
                      </a:lnTo>
                    </a:path>
                  </a:pathLst>
                </a:custGeom>
                <a:solidFill>
                  <a:schemeClr val="bg2">
                    <a:alpha val="50000"/>
                  </a:schemeClr>
                </a:solidFill>
                <a:ln w="9525" cap="rnd">
                  <a:noFill/>
                  <a:round/>
                  <a:headEnd/>
                  <a:tailEnd/>
                </a:ln>
                <a:effectLst/>
              </p:spPr>
              <p:txBody>
                <a:bodyPr/>
                <a:lstStyle/>
                <a:p>
                  <a:pPr>
                    <a:defRPr/>
                  </a:pPr>
                  <a:endParaRPr lang="en-US"/>
                </a:p>
              </p:txBody>
            </p:sp>
            <p:sp>
              <p:nvSpPr>
                <p:cNvPr id="38" name="Freeform 22"/>
                <p:cNvSpPr>
                  <a:spLocks/>
                </p:cNvSpPr>
                <p:nvPr/>
              </p:nvSpPr>
              <p:spPr bwMode="auto">
                <a:xfrm>
                  <a:off x="422" y="1503"/>
                  <a:ext cx="156" cy="117"/>
                </a:xfrm>
                <a:custGeom>
                  <a:avLst/>
                  <a:gdLst/>
                  <a:ahLst/>
                  <a:cxnLst>
                    <a:cxn ang="0">
                      <a:pos x="72" y="0"/>
                    </a:cxn>
                    <a:cxn ang="0">
                      <a:pos x="21" y="19"/>
                    </a:cxn>
                    <a:cxn ang="0">
                      <a:pos x="3" y="45"/>
                    </a:cxn>
                    <a:cxn ang="0">
                      <a:pos x="0" y="70"/>
                    </a:cxn>
                    <a:cxn ang="0">
                      <a:pos x="0" y="83"/>
                    </a:cxn>
                    <a:cxn ang="0">
                      <a:pos x="9" y="99"/>
                    </a:cxn>
                    <a:cxn ang="0">
                      <a:pos x="29" y="107"/>
                    </a:cxn>
                    <a:cxn ang="0">
                      <a:pos x="50" y="113"/>
                    </a:cxn>
                    <a:cxn ang="0">
                      <a:pos x="69" y="116"/>
                    </a:cxn>
                    <a:cxn ang="0">
                      <a:pos x="86" y="116"/>
                    </a:cxn>
                    <a:cxn ang="0">
                      <a:pos x="114" y="111"/>
                    </a:cxn>
                    <a:cxn ang="0">
                      <a:pos x="134" y="106"/>
                    </a:cxn>
                    <a:cxn ang="0">
                      <a:pos x="146" y="98"/>
                    </a:cxn>
                    <a:cxn ang="0">
                      <a:pos x="153" y="89"/>
                    </a:cxn>
                    <a:cxn ang="0">
                      <a:pos x="155" y="78"/>
                    </a:cxn>
                    <a:cxn ang="0">
                      <a:pos x="153" y="60"/>
                    </a:cxn>
                    <a:cxn ang="0">
                      <a:pos x="146" y="11"/>
                    </a:cxn>
                    <a:cxn ang="0">
                      <a:pos x="72" y="0"/>
                    </a:cxn>
                  </a:cxnLst>
                  <a:rect l="0" t="0" r="r" b="b"/>
                  <a:pathLst>
                    <a:path w="156" h="117">
                      <a:moveTo>
                        <a:pt x="72" y="0"/>
                      </a:moveTo>
                      <a:lnTo>
                        <a:pt x="21" y="19"/>
                      </a:lnTo>
                      <a:lnTo>
                        <a:pt x="3" y="45"/>
                      </a:lnTo>
                      <a:lnTo>
                        <a:pt x="0" y="70"/>
                      </a:lnTo>
                      <a:lnTo>
                        <a:pt x="0" y="83"/>
                      </a:lnTo>
                      <a:lnTo>
                        <a:pt x="9" y="99"/>
                      </a:lnTo>
                      <a:lnTo>
                        <a:pt x="29" y="107"/>
                      </a:lnTo>
                      <a:lnTo>
                        <a:pt x="50" y="113"/>
                      </a:lnTo>
                      <a:lnTo>
                        <a:pt x="69" y="116"/>
                      </a:lnTo>
                      <a:lnTo>
                        <a:pt x="86" y="116"/>
                      </a:lnTo>
                      <a:lnTo>
                        <a:pt x="114" y="111"/>
                      </a:lnTo>
                      <a:lnTo>
                        <a:pt x="134" y="106"/>
                      </a:lnTo>
                      <a:lnTo>
                        <a:pt x="146" y="98"/>
                      </a:lnTo>
                      <a:lnTo>
                        <a:pt x="153" y="89"/>
                      </a:lnTo>
                      <a:lnTo>
                        <a:pt x="155" y="78"/>
                      </a:lnTo>
                      <a:lnTo>
                        <a:pt x="153" y="60"/>
                      </a:lnTo>
                      <a:lnTo>
                        <a:pt x="146" y="11"/>
                      </a:lnTo>
                      <a:lnTo>
                        <a:pt x="72" y="0"/>
                      </a:lnTo>
                    </a:path>
                  </a:pathLst>
                </a:custGeom>
                <a:solidFill>
                  <a:schemeClr val="bg2">
                    <a:alpha val="50000"/>
                  </a:schemeClr>
                </a:solidFill>
                <a:ln w="9525" cap="rnd">
                  <a:noFill/>
                  <a:round/>
                  <a:headEnd/>
                  <a:tailEnd/>
                </a:ln>
                <a:effectLst/>
              </p:spPr>
              <p:txBody>
                <a:bodyPr/>
                <a:lstStyle/>
                <a:p>
                  <a:pPr>
                    <a:defRPr/>
                  </a:pPr>
                  <a:endParaRPr lang="en-US"/>
                </a:p>
              </p:txBody>
            </p:sp>
            <p:sp>
              <p:nvSpPr>
                <p:cNvPr id="39" name="Freeform 23"/>
                <p:cNvSpPr>
                  <a:spLocks/>
                </p:cNvSpPr>
                <p:nvPr/>
              </p:nvSpPr>
              <p:spPr bwMode="auto">
                <a:xfrm>
                  <a:off x="494" y="1516"/>
                  <a:ext cx="88" cy="74"/>
                </a:xfrm>
                <a:custGeom>
                  <a:avLst/>
                  <a:gdLst/>
                  <a:ahLst/>
                  <a:cxnLst>
                    <a:cxn ang="0">
                      <a:pos x="87" y="67"/>
                    </a:cxn>
                    <a:cxn ang="0">
                      <a:pos x="76" y="0"/>
                    </a:cxn>
                    <a:cxn ang="0">
                      <a:pos x="33" y="5"/>
                    </a:cxn>
                    <a:cxn ang="0">
                      <a:pos x="0" y="8"/>
                    </a:cxn>
                    <a:cxn ang="0">
                      <a:pos x="9" y="73"/>
                    </a:cxn>
                    <a:cxn ang="0">
                      <a:pos x="12" y="57"/>
                    </a:cxn>
                    <a:cxn ang="0">
                      <a:pos x="22" y="47"/>
                    </a:cxn>
                    <a:cxn ang="0">
                      <a:pos x="40" y="43"/>
                    </a:cxn>
                    <a:cxn ang="0">
                      <a:pos x="60" y="44"/>
                    </a:cxn>
                    <a:cxn ang="0">
                      <a:pos x="76" y="51"/>
                    </a:cxn>
                    <a:cxn ang="0">
                      <a:pos x="87" y="67"/>
                    </a:cxn>
                  </a:cxnLst>
                  <a:rect l="0" t="0" r="r" b="b"/>
                  <a:pathLst>
                    <a:path w="88" h="74">
                      <a:moveTo>
                        <a:pt x="87" y="67"/>
                      </a:moveTo>
                      <a:lnTo>
                        <a:pt x="76" y="0"/>
                      </a:lnTo>
                      <a:lnTo>
                        <a:pt x="33" y="5"/>
                      </a:lnTo>
                      <a:lnTo>
                        <a:pt x="0" y="8"/>
                      </a:lnTo>
                      <a:lnTo>
                        <a:pt x="9" y="73"/>
                      </a:lnTo>
                      <a:lnTo>
                        <a:pt x="12" y="57"/>
                      </a:lnTo>
                      <a:lnTo>
                        <a:pt x="22" y="47"/>
                      </a:lnTo>
                      <a:lnTo>
                        <a:pt x="40" y="43"/>
                      </a:lnTo>
                      <a:lnTo>
                        <a:pt x="60" y="44"/>
                      </a:lnTo>
                      <a:lnTo>
                        <a:pt x="76" y="51"/>
                      </a:lnTo>
                      <a:lnTo>
                        <a:pt x="87" y="67"/>
                      </a:lnTo>
                    </a:path>
                  </a:pathLst>
                </a:custGeom>
                <a:solidFill>
                  <a:schemeClr val="bg2">
                    <a:alpha val="50000"/>
                  </a:schemeClr>
                </a:solidFill>
                <a:ln w="9525" cap="rnd">
                  <a:noFill/>
                  <a:round/>
                  <a:headEnd/>
                  <a:tailEnd/>
                </a:ln>
                <a:effectLst/>
              </p:spPr>
              <p:txBody>
                <a:bodyPr/>
                <a:lstStyle/>
                <a:p>
                  <a:pPr>
                    <a:defRPr/>
                  </a:pPr>
                  <a:endParaRPr lang="en-US"/>
                </a:p>
              </p:txBody>
            </p:sp>
            <p:sp>
              <p:nvSpPr>
                <p:cNvPr id="40" name="Freeform 24"/>
                <p:cNvSpPr>
                  <a:spLocks/>
                </p:cNvSpPr>
                <p:nvPr/>
              </p:nvSpPr>
              <p:spPr bwMode="auto">
                <a:xfrm>
                  <a:off x="386" y="1295"/>
                  <a:ext cx="319" cy="286"/>
                </a:xfrm>
                <a:custGeom>
                  <a:avLst/>
                  <a:gdLst/>
                  <a:ahLst/>
                  <a:cxnLst>
                    <a:cxn ang="0">
                      <a:pos x="317" y="275"/>
                    </a:cxn>
                    <a:cxn ang="0">
                      <a:pos x="315" y="254"/>
                    </a:cxn>
                    <a:cxn ang="0">
                      <a:pos x="306" y="235"/>
                    </a:cxn>
                    <a:cxn ang="0">
                      <a:pos x="299" y="219"/>
                    </a:cxn>
                    <a:cxn ang="0">
                      <a:pos x="294" y="194"/>
                    </a:cxn>
                    <a:cxn ang="0">
                      <a:pos x="288" y="161"/>
                    </a:cxn>
                    <a:cxn ang="0">
                      <a:pos x="284" y="126"/>
                    </a:cxn>
                    <a:cxn ang="0">
                      <a:pos x="281" y="94"/>
                    </a:cxn>
                    <a:cxn ang="0">
                      <a:pos x="279" y="67"/>
                    </a:cxn>
                    <a:cxn ang="0">
                      <a:pos x="278" y="43"/>
                    </a:cxn>
                    <a:cxn ang="0">
                      <a:pos x="270" y="29"/>
                    </a:cxn>
                    <a:cxn ang="0">
                      <a:pos x="255" y="16"/>
                    </a:cxn>
                    <a:cxn ang="0">
                      <a:pos x="240" y="9"/>
                    </a:cxn>
                    <a:cxn ang="0">
                      <a:pos x="216" y="2"/>
                    </a:cxn>
                    <a:cxn ang="0">
                      <a:pos x="189" y="0"/>
                    </a:cxn>
                    <a:cxn ang="0">
                      <a:pos x="147" y="0"/>
                    </a:cxn>
                    <a:cxn ang="0">
                      <a:pos x="110" y="2"/>
                    </a:cxn>
                    <a:cxn ang="0">
                      <a:pos x="74" y="9"/>
                    </a:cxn>
                    <a:cxn ang="0">
                      <a:pos x="41" y="21"/>
                    </a:cxn>
                    <a:cxn ang="0">
                      <a:pos x="20" y="35"/>
                    </a:cxn>
                    <a:cxn ang="0">
                      <a:pos x="8" y="47"/>
                    </a:cxn>
                    <a:cxn ang="0">
                      <a:pos x="0" y="61"/>
                    </a:cxn>
                    <a:cxn ang="0">
                      <a:pos x="2" y="75"/>
                    </a:cxn>
                    <a:cxn ang="0">
                      <a:pos x="5" y="89"/>
                    </a:cxn>
                    <a:cxn ang="0">
                      <a:pos x="15" y="104"/>
                    </a:cxn>
                    <a:cxn ang="0">
                      <a:pos x="23" y="123"/>
                    </a:cxn>
                    <a:cxn ang="0">
                      <a:pos x="27" y="149"/>
                    </a:cxn>
                    <a:cxn ang="0">
                      <a:pos x="30" y="176"/>
                    </a:cxn>
                    <a:cxn ang="0">
                      <a:pos x="35" y="200"/>
                    </a:cxn>
                    <a:cxn ang="0">
                      <a:pos x="36" y="235"/>
                    </a:cxn>
                    <a:cxn ang="0">
                      <a:pos x="38" y="265"/>
                    </a:cxn>
                    <a:cxn ang="0">
                      <a:pos x="38" y="285"/>
                    </a:cxn>
                    <a:cxn ang="0">
                      <a:pos x="48" y="260"/>
                    </a:cxn>
                    <a:cxn ang="0">
                      <a:pos x="68" y="248"/>
                    </a:cxn>
                    <a:cxn ang="0">
                      <a:pos x="86" y="241"/>
                    </a:cxn>
                    <a:cxn ang="0">
                      <a:pos x="108" y="236"/>
                    </a:cxn>
                    <a:cxn ang="0">
                      <a:pos x="143" y="229"/>
                    </a:cxn>
                    <a:cxn ang="0">
                      <a:pos x="177" y="228"/>
                    </a:cxn>
                    <a:cxn ang="0">
                      <a:pos x="197" y="228"/>
                    </a:cxn>
                    <a:cxn ang="0">
                      <a:pos x="228" y="230"/>
                    </a:cxn>
                    <a:cxn ang="0">
                      <a:pos x="264" y="237"/>
                    </a:cxn>
                    <a:cxn ang="0">
                      <a:pos x="287" y="246"/>
                    </a:cxn>
                    <a:cxn ang="0">
                      <a:pos x="302" y="255"/>
                    </a:cxn>
                    <a:cxn ang="0">
                      <a:pos x="318" y="268"/>
                    </a:cxn>
                  </a:cxnLst>
                  <a:rect l="0" t="0" r="r" b="b"/>
                  <a:pathLst>
                    <a:path w="319" h="286">
                      <a:moveTo>
                        <a:pt x="317" y="275"/>
                      </a:moveTo>
                      <a:lnTo>
                        <a:pt x="315" y="254"/>
                      </a:lnTo>
                      <a:lnTo>
                        <a:pt x="306" y="235"/>
                      </a:lnTo>
                      <a:lnTo>
                        <a:pt x="299" y="219"/>
                      </a:lnTo>
                      <a:lnTo>
                        <a:pt x="294" y="194"/>
                      </a:lnTo>
                      <a:lnTo>
                        <a:pt x="288" y="161"/>
                      </a:lnTo>
                      <a:lnTo>
                        <a:pt x="284" y="126"/>
                      </a:lnTo>
                      <a:lnTo>
                        <a:pt x="281" y="94"/>
                      </a:lnTo>
                      <a:lnTo>
                        <a:pt x="279" y="67"/>
                      </a:lnTo>
                      <a:lnTo>
                        <a:pt x="278" y="43"/>
                      </a:lnTo>
                      <a:lnTo>
                        <a:pt x="270" y="29"/>
                      </a:lnTo>
                      <a:lnTo>
                        <a:pt x="255" y="16"/>
                      </a:lnTo>
                      <a:lnTo>
                        <a:pt x="240" y="9"/>
                      </a:lnTo>
                      <a:lnTo>
                        <a:pt x="216" y="2"/>
                      </a:lnTo>
                      <a:lnTo>
                        <a:pt x="189" y="0"/>
                      </a:lnTo>
                      <a:lnTo>
                        <a:pt x="147" y="0"/>
                      </a:lnTo>
                      <a:lnTo>
                        <a:pt x="110" y="2"/>
                      </a:lnTo>
                      <a:lnTo>
                        <a:pt x="74" y="9"/>
                      </a:lnTo>
                      <a:lnTo>
                        <a:pt x="41" y="21"/>
                      </a:lnTo>
                      <a:lnTo>
                        <a:pt x="20" y="35"/>
                      </a:lnTo>
                      <a:lnTo>
                        <a:pt x="8" y="47"/>
                      </a:lnTo>
                      <a:lnTo>
                        <a:pt x="0" y="61"/>
                      </a:lnTo>
                      <a:lnTo>
                        <a:pt x="2" y="75"/>
                      </a:lnTo>
                      <a:lnTo>
                        <a:pt x="5" y="89"/>
                      </a:lnTo>
                      <a:lnTo>
                        <a:pt x="15" y="104"/>
                      </a:lnTo>
                      <a:lnTo>
                        <a:pt x="23" y="123"/>
                      </a:lnTo>
                      <a:lnTo>
                        <a:pt x="27" y="149"/>
                      </a:lnTo>
                      <a:lnTo>
                        <a:pt x="30" y="176"/>
                      </a:lnTo>
                      <a:lnTo>
                        <a:pt x="35" y="200"/>
                      </a:lnTo>
                      <a:lnTo>
                        <a:pt x="36" y="235"/>
                      </a:lnTo>
                      <a:lnTo>
                        <a:pt x="38" y="265"/>
                      </a:lnTo>
                      <a:lnTo>
                        <a:pt x="38" y="285"/>
                      </a:lnTo>
                      <a:lnTo>
                        <a:pt x="48" y="260"/>
                      </a:lnTo>
                      <a:lnTo>
                        <a:pt x="68" y="248"/>
                      </a:lnTo>
                      <a:lnTo>
                        <a:pt x="86" y="241"/>
                      </a:lnTo>
                      <a:lnTo>
                        <a:pt x="108" y="236"/>
                      </a:lnTo>
                      <a:lnTo>
                        <a:pt x="143" y="229"/>
                      </a:lnTo>
                      <a:lnTo>
                        <a:pt x="177" y="228"/>
                      </a:lnTo>
                      <a:lnTo>
                        <a:pt x="197" y="228"/>
                      </a:lnTo>
                      <a:lnTo>
                        <a:pt x="228" y="230"/>
                      </a:lnTo>
                      <a:lnTo>
                        <a:pt x="264" y="237"/>
                      </a:lnTo>
                      <a:lnTo>
                        <a:pt x="287" y="246"/>
                      </a:lnTo>
                      <a:lnTo>
                        <a:pt x="302" y="255"/>
                      </a:lnTo>
                      <a:lnTo>
                        <a:pt x="318" y="268"/>
                      </a:lnTo>
                    </a:path>
                  </a:pathLst>
                </a:custGeom>
                <a:solidFill>
                  <a:schemeClr val="bg2">
                    <a:alpha val="50000"/>
                  </a:schemeClr>
                </a:solidFill>
                <a:ln w="9525" cap="rnd">
                  <a:noFill/>
                  <a:round/>
                  <a:headEnd type="none" w="sm" len="sm"/>
                  <a:tailEnd type="none" w="sm" len="sm"/>
                </a:ln>
                <a:effectLst/>
              </p:spPr>
              <p:txBody>
                <a:bodyPr/>
                <a:lstStyle/>
                <a:p>
                  <a:pPr>
                    <a:defRPr/>
                  </a:pPr>
                  <a:endParaRPr lang="en-US"/>
                </a:p>
              </p:txBody>
            </p:sp>
            <p:sp>
              <p:nvSpPr>
                <p:cNvPr id="41" name="Freeform 25"/>
                <p:cNvSpPr>
                  <a:spLocks/>
                </p:cNvSpPr>
                <p:nvPr/>
              </p:nvSpPr>
              <p:spPr bwMode="auto">
                <a:xfrm>
                  <a:off x="5101" y="1353"/>
                  <a:ext cx="551" cy="335"/>
                </a:xfrm>
                <a:custGeom>
                  <a:avLst/>
                  <a:gdLst/>
                  <a:ahLst/>
                  <a:cxnLst>
                    <a:cxn ang="0">
                      <a:pos x="534" y="48"/>
                    </a:cxn>
                    <a:cxn ang="0">
                      <a:pos x="550" y="117"/>
                    </a:cxn>
                    <a:cxn ang="0">
                      <a:pos x="540" y="142"/>
                    </a:cxn>
                    <a:cxn ang="0">
                      <a:pos x="517" y="179"/>
                    </a:cxn>
                    <a:cxn ang="0">
                      <a:pos x="493" y="212"/>
                    </a:cxn>
                    <a:cxn ang="0">
                      <a:pos x="465" y="239"/>
                    </a:cxn>
                    <a:cxn ang="0">
                      <a:pos x="430" y="267"/>
                    </a:cxn>
                    <a:cxn ang="0">
                      <a:pos x="397" y="286"/>
                    </a:cxn>
                    <a:cxn ang="0">
                      <a:pos x="361" y="304"/>
                    </a:cxn>
                    <a:cxn ang="0">
                      <a:pos x="315" y="320"/>
                    </a:cxn>
                    <a:cxn ang="0">
                      <a:pos x="280" y="328"/>
                    </a:cxn>
                    <a:cxn ang="0">
                      <a:pos x="238" y="334"/>
                    </a:cxn>
                    <a:cxn ang="0">
                      <a:pos x="199" y="334"/>
                    </a:cxn>
                    <a:cxn ang="0">
                      <a:pos x="157" y="329"/>
                    </a:cxn>
                    <a:cxn ang="0">
                      <a:pos x="114" y="317"/>
                    </a:cxn>
                    <a:cxn ang="0">
                      <a:pos x="75" y="298"/>
                    </a:cxn>
                    <a:cxn ang="0">
                      <a:pos x="52" y="282"/>
                    </a:cxn>
                    <a:cxn ang="0">
                      <a:pos x="24" y="258"/>
                    </a:cxn>
                    <a:cxn ang="0">
                      <a:pos x="9" y="238"/>
                    </a:cxn>
                    <a:cxn ang="0">
                      <a:pos x="0" y="222"/>
                    </a:cxn>
                    <a:cxn ang="0">
                      <a:pos x="0" y="204"/>
                    </a:cxn>
                    <a:cxn ang="0">
                      <a:pos x="6" y="182"/>
                    </a:cxn>
                    <a:cxn ang="0">
                      <a:pos x="18" y="166"/>
                    </a:cxn>
                    <a:cxn ang="0">
                      <a:pos x="27" y="131"/>
                    </a:cxn>
                    <a:cxn ang="0">
                      <a:pos x="31" y="112"/>
                    </a:cxn>
                    <a:cxn ang="0">
                      <a:pos x="283" y="128"/>
                    </a:cxn>
                    <a:cxn ang="0">
                      <a:pos x="316" y="122"/>
                    </a:cxn>
                    <a:cxn ang="0">
                      <a:pos x="357" y="109"/>
                    </a:cxn>
                    <a:cxn ang="0">
                      <a:pos x="388" y="93"/>
                    </a:cxn>
                    <a:cxn ang="0">
                      <a:pos x="421" y="73"/>
                    </a:cxn>
                    <a:cxn ang="0">
                      <a:pos x="453" y="44"/>
                    </a:cxn>
                    <a:cxn ang="0">
                      <a:pos x="472" y="19"/>
                    </a:cxn>
                    <a:cxn ang="0">
                      <a:pos x="486" y="0"/>
                    </a:cxn>
                    <a:cxn ang="0">
                      <a:pos x="534" y="48"/>
                    </a:cxn>
                  </a:cxnLst>
                  <a:rect l="0" t="0" r="r" b="b"/>
                  <a:pathLst>
                    <a:path w="551" h="335">
                      <a:moveTo>
                        <a:pt x="534" y="48"/>
                      </a:moveTo>
                      <a:lnTo>
                        <a:pt x="550" y="117"/>
                      </a:lnTo>
                      <a:lnTo>
                        <a:pt x="540" y="142"/>
                      </a:lnTo>
                      <a:lnTo>
                        <a:pt x="517" y="179"/>
                      </a:lnTo>
                      <a:lnTo>
                        <a:pt x="493" y="212"/>
                      </a:lnTo>
                      <a:lnTo>
                        <a:pt x="465" y="239"/>
                      </a:lnTo>
                      <a:lnTo>
                        <a:pt x="430" y="267"/>
                      </a:lnTo>
                      <a:lnTo>
                        <a:pt x="397" y="286"/>
                      </a:lnTo>
                      <a:lnTo>
                        <a:pt x="361" y="304"/>
                      </a:lnTo>
                      <a:lnTo>
                        <a:pt x="315" y="320"/>
                      </a:lnTo>
                      <a:lnTo>
                        <a:pt x="280" y="328"/>
                      </a:lnTo>
                      <a:lnTo>
                        <a:pt x="238" y="334"/>
                      </a:lnTo>
                      <a:lnTo>
                        <a:pt x="199" y="334"/>
                      </a:lnTo>
                      <a:lnTo>
                        <a:pt x="157" y="329"/>
                      </a:lnTo>
                      <a:lnTo>
                        <a:pt x="114" y="317"/>
                      </a:lnTo>
                      <a:lnTo>
                        <a:pt x="75" y="298"/>
                      </a:lnTo>
                      <a:lnTo>
                        <a:pt x="52" y="282"/>
                      </a:lnTo>
                      <a:lnTo>
                        <a:pt x="24" y="258"/>
                      </a:lnTo>
                      <a:lnTo>
                        <a:pt x="9" y="238"/>
                      </a:lnTo>
                      <a:lnTo>
                        <a:pt x="0" y="222"/>
                      </a:lnTo>
                      <a:lnTo>
                        <a:pt x="0" y="204"/>
                      </a:lnTo>
                      <a:lnTo>
                        <a:pt x="6" y="182"/>
                      </a:lnTo>
                      <a:lnTo>
                        <a:pt x="18" y="166"/>
                      </a:lnTo>
                      <a:lnTo>
                        <a:pt x="27" y="131"/>
                      </a:lnTo>
                      <a:lnTo>
                        <a:pt x="31" y="112"/>
                      </a:lnTo>
                      <a:lnTo>
                        <a:pt x="283" y="128"/>
                      </a:lnTo>
                      <a:lnTo>
                        <a:pt x="316" y="122"/>
                      </a:lnTo>
                      <a:lnTo>
                        <a:pt x="357" y="109"/>
                      </a:lnTo>
                      <a:lnTo>
                        <a:pt x="388" y="93"/>
                      </a:lnTo>
                      <a:lnTo>
                        <a:pt x="421" y="73"/>
                      </a:lnTo>
                      <a:lnTo>
                        <a:pt x="453" y="44"/>
                      </a:lnTo>
                      <a:lnTo>
                        <a:pt x="472" y="19"/>
                      </a:lnTo>
                      <a:lnTo>
                        <a:pt x="486" y="0"/>
                      </a:lnTo>
                      <a:lnTo>
                        <a:pt x="534" y="48"/>
                      </a:lnTo>
                    </a:path>
                  </a:pathLst>
                </a:custGeom>
                <a:solidFill>
                  <a:schemeClr val="bg2">
                    <a:alpha val="50000"/>
                  </a:schemeClr>
                </a:solidFill>
                <a:ln w="9525" cap="rnd">
                  <a:noFill/>
                  <a:round/>
                  <a:headEnd/>
                  <a:tailEnd/>
                </a:ln>
                <a:effectLst/>
              </p:spPr>
              <p:txBody>
                <a:bodyPr/>
                <a:lstStyle/>
                <a:p>
                  <a:pPr>
                    <a:defRPr/>
                  </a:pPr>
                  <a:endParaRPr lang="en-US"/>
                </a:p>
              </p:txBody>
            </p:sp>
            <p:sp>
              <p:nvSpPr>
                <p:cNvPr id="42" name="Freeform 26"/>
                <p:cNvSpPr>
                  <a:spLocks/>
                </p:cNvSpPr>
                <p:nvPr/>
              </p:nvSpPr>
              <p:spPr bwMode="auto">
                <a:xfrm>
                  <a:off x="5197" y="935"/>
                  <a:ext cx="475" cy="552"/>
                </a:xfrm>
                <a:custGeom>
                  <a:avLst/>
                  <a:gdLst/>
                  <a:ahLst/>
                  <a:cxnLst>
                    <a:cxn ang="0">
                      <a:pos x="0" y="0"/>
                    </a:cxn>
                    <a:cxn ang="0">
                      <a:pos x="0" y="294"/>
                    </a:cxn>
                    <a:cxn ang="0">
                      <a:pos x="28" y="291"/>
                    </a:cxn>
                    <a:cxn ang="0">
                      <a:pos x="63" y="293"/>
                    </a:cxn>
                    <a:cxn ang="0">
                      <a:pos x="121" y="299"/>
                    </a:cxn>
                    <a:cxn ang="0">
                      <a:pos x="178" y="310"/>
                    </a:cxn>
                    <a:cxn ang="0">
                      <a:pos x="231" y="323"/>
                    </a:cxn>
                    <a:cxn ang="0">
                      <a:pos x="274" y="339"/>
                    </a:cxn>
                    <a:cxn ang="0">
                      <a:pos x="325" y="364"/>
                    </a:cxn>
                    <a:cxn ang="0">
                      <a:pos x="364" y="390"/>
                    </a:cxn>
                    <a:cxn ang="0">
                      <a:pos x="393" y="415"/>
                    </a:cxn>
                    <a:cxn ang="0">
                      <a:pos x="414" y="439"/>
                    </a:cxn>
                    <a:cxn ang="0">
                      <a:pos x="427" y="461"/>
                    </a:cxn>
                    <a:cxn ang="0">
                      <a:pos x="439" y="488"/>
                    </a:cxn>
                    <a:cxn ang="0">
                      <a:pos x="444" y="513"/>
                    </a:cxn>
                    <a:cxn ang="0">
                      <a:pos x="451" y="551"/>
                    </a:cxn>
                    <a:cxn ang="0">
                      <a:pos x="457" y="518"/>
                    </a:cxn>
                    <a:cxn ang="0">
                      <a:pos x="466" y="481"/>
                    </a:cxn>
                    <a:cxn ang="0">
                      <a:pos x="469" y="453"/>
                    </a:cxn>
                    <a:cxn ang="0">
                      <a:pos x="474" y="420"/>
                    </a:cxn>
                    <a:cxn ang="0">
                      <a:pos x="472" y="393"/>
                    </a:cxn>
                    <a:cxn ang="0">
                      <a:pos x="466" y="361"/>
                    </a:cxn>
                    <a:cxn ang="0">
                      <a:pos x="459" y="317"/>
                    </a:cxn>
                    <a:cxn ang="0">
                      <a:pos x="444" y="279"/>
                    </a:cxn>
                    <a:cxn ang="0">
                      <a:pos x="424" y="238"/>
                    </a:cxn>
                    <a:cxn ang="0">
                      <a:pos x="399" y="196"/>
                    </a:cxn>
                    <a:cxn ang="0">
                      <a:pos x="363" y="152"/>
                    </a:cxn>
                    <a:cxn ang="0">
                      <a:pos x="322" y="116"/>
                    </a:cxn>
                    <a:cxn ang="0">
                      <a:pos x="286" y="87"/>
                    </a:cxn>
                    <a:cxn ang="0">
                      <a:pos x="241" y="60"/>
                    </a:cxn>
                    <a:cxn ang="0">
                      <a:pos x="195" y="40"/>
                    </a:cxn>
                    <a:cxn ang="0">
                      <a:pos x="141" y="21"/>
                    </a:cxn>
                    <a:cxn ang="0">
                      <a:pos x="94" y="10"/>
                    </a:cxn>
                    <a:cxn ang="0">
                      <a:pos x="39" y="3"/>
                    </a:cxn>
                    <a:cxn ang="0">
                      <a:pos x="0" y="0"/>
                    </a:cxn>
                  </a:cxnLst>
                  <a:rect l="0" t="0" r="r" b="b"/>
                  <a:pathLst>
                    <a:path w="475" h="552">
                      <a:moveTo>
                        <a:pt x="0" y="0"/>
                      </a:moveTo>
                      <a:lnTo>
                        <a:pt x="0" y="294"/>
                      </a:lnTo>
                      <a:lnTo>
                        <a:pt x="28" y="291"/>
                      </a:lnTo>
                      <a:lnTo>
                        <a:pt x="63" y="293"/>
                      </a:lnTo>
                      <a:lnTo>
                        <a:pt x="121" y="299"/>
                      </a:lnTo>
                      <a:lnTo>
                        <a:pt x="178" y="310"/>
                      </a:lnTo>
                      <a:lnTo>
                        <a:pt x="231" y="323"/>
                      </a:lnTo>
                      <a:lnTo>
                        <a:pt x="274" y="339"/>
                      </a:lnTo>
                      <a:lnTo>
                        <a:pt x="325" y="364"/>
                      </a:lnTo>
                      <a:lnTo>
                        <a:pt x="364" y="390"/>
                      </a:lnTo>
                      <a:lnTo>
                        <a:pt x="393" y="415"/>
                      </a:lnTo>
                      <a:lnTo>
                        <a:pt x="414" y="439"/>
                      </a:lnTo>
                      <a:lnTo>
                        <a:pt x="427" y="461"/>
                      </a:lnTo>
                      <a:lnTo>
                        <a:pt x="439" y="488"/>
                      </a:lnTo>
                      <a:lnTo>
                        <a:pt x="444" y="513"/>
                      </a:lnTo>
                      <a:lnTo>
                        <a:pt x="451" y="551"/>
                      </a:lnTo>
                      <a:lnTo>
                        <a:pt x="457" y="518"/>
                      </a:lnTo>
                      <a:lnTo>
                        <a:pt x="466" y="481"/>
                      </a:lnTo>
                      <a:lnTo>
                        <a:pt x="469" y="453"/>
                      </a:lnTo>
                      <a:lnTo>
                        <a:pt x="474" y="420"/>
                      </a:lnTo>
                      <a:lnTo>
                        <a:pt x="472" y="393"/>
                      </a:lnTo>
                      <a:lnTo>
                        <a:pt x="466" y="361"/>
                      </a:lnTo>
                      <a:lnTo>
                        <a:pt x="459" y="317"/>
                      </a:lnTo>
                      <a:lnTo>
                        <a:pt x="444" y="279"/>
                      </a:lnTo>
                      <a:lnTo>
                        <a:pt x="424" y="238"/>
                      </a:lnTo>
                      <a:lnTo>
                        <a:pt x="399" y="196"/>
                      </a:lnTo>
                      <a:lnTo>
                        <a:pt x="363" y="152"/>
                      </a:lnTo>
                      <a:lnTo>
                        <a:pt x="322" y="116"/>
                      </a:lnTo>
                      <a:lnTo>
                        <a:pt x="286" y="87"/>
                      </a:lnTo>
                      <a:lnTo>
                        <a:pt x="241" y="60"/>
                      </a:lnTo>
                      <a:lnTo>
                        <a:pt x="195" y="40"/>
                      </a:lnTo>
                      <a:lnTo>
                        <a:pt x="141" y="21"/>
                      </a:lnTo>
                      <a:lnTo>
                        <a:pt x="94" y="10"/>
                      </a:lnTo>
                      <a:lnTo>
                        <a:pt x="39" y="3"/>
                      </a:lnTo>
                      <a:lnTo>
                        <a:pt x="0" y="0"/>
                      </a:lnTo>
                    </a:path>
                  </a:pathLst>
                </a:custGeom>
                <a:solidFill>
                  <a:schemeClr val="bg2">
                    <a:alpha val="50000"/>
                  </a:schemeClr>
                </a:solidFill>
                <a:ln w="9525" cap="rnd">
                  <a:noFill/>
                  <a:round/>
                  <a:headEnd/>
                  <a:tailEnd/>
                </a:ln>
                <a:effectLst/>
              </p:spPr>
              <p:txBody>
                <a:bodyPr/>
                <a:lstStyle/>
                <a:p>
                  <a:pPr>
                    <a:defRPr/>
                  </a:pPr>
                  <a:endParaRPr lang="en-US"/>
                </a:p>
              </p:txBody>
            </p:sp>
            <p:sp>
              <p:nvSpPr>
                <p:cNvPr id="43" name="Freeform 27"/>
                <p:cNvSpPr>
                  <a:spLocks/>
                </p:cNvSpPr>
                <p:nvPr/>
              </p:nvSpPr>
              <p:spPr bwMode="auto">
                <a:xfrm>
                  <a:off x="5228" y="1503"/>
                  <a:ext cx="156" cy="117"/>
                </a:xfrm>
                <a:custGeom>
                  <a:avLst/>
                  <a:gdLst/>
                  <a:ahLst/>
                  <a:cxnLst>
                    <a:cxn ang="0">
                      <a:pos x="83" y="0"/>
                    </a:cxn>
                    <a:cxn ang="0">
                      <a:pos x="134" y="19"/>
                    </a:cxn>
                    <a:cxn ang="0">
                      <a:pos x="152" y="45"/>
                    </a:cxn>
                    <a:cxn ang="0">
                      <a:pos x="155" y="70"/>
                    </a:cxn>
                    <a:cxn ang="0">
                      <a:pos x="155" y="83"/>
                    </a:cxn>
                    <a:cxn ang="0">
                      <a:pos x="146" y="99"/>
                    </a:cxn>
                    <a:cxn ang="0">
                      <a:pos x="126" y="107"/>
                    </a:cxn>
                    <a:cxn ang="0">
                      <a:pos x="105" y="113"/>
                    </a:cxn>
                    <a:cxn ang="0">
                      <a:pos x="86" y="116"/>
                    </a:cxn>
                    <a:cxn ang="0">
                      <a:pos x="69" y="116"/>
                    </a:cxn>
                    <a:cxn ang="0">
                      <a:pos x="41" y="111"/>
                    </a:cxn>
                    <a:cxn ang="0">
                      <a:pos x="21" y="106"/>
                    </a:cxn>
                    <a:cxn ang="0">
                      <a:pos x="9" y="98"/>
                    </a:cxn>
                    <a:cxn ang="0">
                      <a:pos x="2" y="89"/>
                    </a:cxn>
                    <a:cxn ang="0">
                      <a:pos x="0" y="78"/>
                    </a:cxn>
                    <a:cxn ang="0">
                      <a:pos x="2" y="60"/>
                    </a:cxn>
                    <a:cxn ang="0">
                      <a:pos x="9" y="11"/>
                    </a:cxn>
                    <a:cxn ang="0">
                      <a:pos x="83" y="0"/>
                    </a:cxn>
                  </a:cxnLst>
                  <a:rect l="0" t="0" r="r" b="b"/>
                  <a:pathLst>
                    <a:path w="156" h="117">
                      <a:moveTo>
                        <a:pt x="83" y="0"/>
                      </a:moveTo>
                      <a:lnTo>
                        <a:pt x="134" y="19"/>
                      </a:lnTo>
                      <a:lnTo>
                        <a:pt x="152" y="45"/>
                      </a:lnTo>
                      <a:lnTo>
                        <a:pt x="155" y="70"/>
                      </a:lnTo>
                      <a:lnTo>
                        <a:pt x="155" y="83"/>
                      </a:lnTo>
                      <a:lnTo>
                        <a:pt x="146" y="99"/>
                      </a:lnTo>
                      <a:lnTo>
                        <a:pt x="126" y="107"/>
                      </a:lnTo>
                      <a:lnTo>
                        <a:pt x="105" y="113"/>
                      </a:lnTo>
                      <a:lnTo>
                        <a:pt x="86" y="116"/>
                      </a:lnTo>
                      <a:lnTo>
                        <a:pt x="69" y="116"/>
                      </a:lnTo>
                      <a:lnTo>
                        <a:pt x="41" y="111"/>
                      </a:lnTo>
                      <a:lnTo>
                        <a:pt x="21" y="106"/>
                      </a:lnTo>
                      <a:lnTo>
                        <a:pt x="9" y="98"/>
                      </a:lnTo>
                      <a:lnTo>
                        <a:pt x="2" y="89"/>
                      </a:lnTo>
                      <a:lnTo>
                        <a:pt x="0" y="78"/>
                      </a:lnTo>
                      <a:lnTo>
                        <a:pt x="2" y="60"/>
                      </a:lnTo>
                      <a:lnTo>
                        <a:pt x="9" y="11"/>
                      </a:lnTo>
                      <a:lnTo>
                        <a:pt x="83" y="0"/>
                      </a:lnTo>
                    </a:path>
                  </a:pathLst>
                </a:custGeom>
                <a:solidFill>
                  <a:schemeClr val="bg2">
                    <a:alpha val="50000"/>
                  </a:schemeClr>
                </a:solidFill>
                <a:ln w="9525" cap="rnd">
                  <a:noFill/>
                  <a:round/>
                  <a:headEnd/>
                  <a:tailEnd/>
                </a:ln>
                <a:effectLst/>
              </p:spPr>
              <p:txBody>
                <a:bodyPr/>
                <a:lstStyle/>
                <a:p>
                  <a:pPr>
                    <a:defRPr/>
                  </a:pPr>
                  <a:endParaRPr lang="en-US"/>
                </a:p>
              </p:txBody>
            </p:sp>
            <p:sp>
              <p:nvSpPr>
                <p:cNvPr id="44" name="Freeform 28"/>
                <p:cNvSpPr>
                  <a:spLocks/>
                </p:cNvSpPr>
                <p:nvPr/>
              </p:nvSpPr>
              <p:spPr bwMode="auto">
                <a:xfrm>
                  <a:off x="5224" y="1515"/>
                  <a:ext cx="88" cy="75"/>
                </a:xfrm>
                <a:custGeom>
                  <a:avLst/>
                  <a:gdLst/>
                  <a:ahLst/>
                  <a:cxnLst>
                    <a:cxn ang="0">
                      <a:pos x="0" y="69"/>
                    </a:cxn>
                    <a:cxn ang="0">
                      <a:pos x="11" y="0"/>
                    </a:cxn>
                    <a:cxn ang="0">
                      <a:pos x="54" y="5"/>
                    </a:cxn>
                    <a:cxn ang="0">
                      <a:pos x="87" y="9"/>
                    </a:cxn>
                    <a:cxn ang="0">
                      <a:pos x="78" y="74"/>
                    </a:cxn>
                    <a:cxn ang="0">
                      <a:pos x="75" y="59"/>
                    </a:cxn>
                    <a:cxn ang="0">
                      <a:pos x="65" y="48"/>
                    </a:cxn>
                    <a:cxn ang="0">
                      <a:pos x="47" y="44"/>
                    </a:cxn>
                    <a:cxn ang="0">
                      <a:pos x="27" y="45"/>
                    </a:cxn>
                    <a:cxn ang="0">
                      <a:pos x="11" y="52"/>
                    </a:cxn>
                    <a:cxn ang="0">
                      <a:pos x="0" y="69"/>
                    </a:cxn>
                  </a:cxnLst>
                  <a:rect l="0" t="0" r="r" b="b"/>
                  <a:pathLst>
                    <a:path w="88" h="75">
                      <a:moveTo>
                        <a:pt x="0" y="69"/>
                      </a:moveTo>
                      <a:lnTo>
                        <a:pt x="11" y="0"/>
                      </a:lnTo>
                      <a:lnTo>
                        <a:pt x="54" y="5"/>
                      </a:lnTo>
                      <a:lnTo>
                        <a:pt x="87" y="9"/>
                      </a:lnTo>
                      <a:lnTo>
                        <a:pt x="78" y="74"/>
                      </a:lnTo>
                      <a:lnTo>
                        <a:pt x="75" y="59"/>
                      </a:lnTo>
                      <a:lnTo>
                        <a:pt x="65" y="48"/>
                      </a:lnTo>
                      <a:lnTo>
                        <a:pt x="47" y="44"/>
                      </a:lnTo>
                      <a:lnTo>
                        <a:pt x="27" y="45"/>
                      </a:lnTo>
                      <a:lnTo>
                        <a:pt x="11" y="52"/>
                      </a:lnTo>
                      <a:lnTo>
                        <a:pt x="0" y="69"/>
                      </a:lnTo>
                    </a:path>
                  </a:pathLst>
                </a:custGeom>
                <a:solidFill>
                  <a:schemeClr val="bg2">
                    <a:alpha val="50000"/>
                  </a:schemeClr>
                </a:solidFill>
                <a:ln w="9525" cap="rnd">
                  <a:noFill/>
                  <a:round/>
                  <a:headEnd/>
                  <a:tailEnd/>
                </a:ln>
                <a:effectLst/>
              </p:spPr>
              <p:txBody>
                <a:bodyPr/>
                <a:lstStyle/>
                <a:p>
                  <a:pPr>
                    <a:defRPr/>
                  </a:pPr>
                  <a:endParaRPr lang="en-US"/>
                </a:p>
              </p:txBody>
            </p:sp>
            <p:sp>
              <p:nvSpPr>
                <p:cNvPr id="45" name="Freeform 29"/>
                <p:cNvSpPr>
                  <a:spLocks/>
                </p:cNvSpPr>
                <p:nvPr/>
              </p:nvSpPr>
              <p:spPr bwMode="auto">
                <a:xfrm>
                  <a:off x="5101" y="1295"/>
                  <a:ext cx="319" cy="286"/>
                </a:xfrm>
                <a:custGeom>
                  <a:avLst/>
                  <a:gdLst/>
                  <a:ahLst/>
                  <a:cxnLst>
                    <a:cxn ang="0">
                      <a:pos x="1" y="275"/>
                    </a:cxn>
                    <a:cxn ang="0">
                      <a:pos x="3" y="254"/>
                    </a:cxn>
                    <a:cxn ang="0">
                      <a:pos x="12" y="235"/>
                    </a:cxn>
                    <a:cxn ang="0">
                      <a:pos x="19" y="219"/>
                    </a:cxn>
                    <a:cxn ang="0">
                      <a:pos x="24" y="194"/>
                    </a:cxn>
                    <a:cxn ang="0">
                      <a:pos x="30" y="161"/>
                    </a:cxn>
                    <a:cxn ang="0">
                      <a:pos x="34" y="126"/>
                    </a:cxn>
                    <a:cxn ang="0">
                      <a:pos x="37" y="94"/>
                    </a:cxn>
                    <a:cxn ang="0">
                      <a:pos x="39" y="67"/>
                    </a:cxn>
                    <a:cxn ang="0">
                      <a:pos x="40" y="43"/>
                    </a:cxn>
                    <a:cxn ang="0">
                      <a:pos x="48" y="29"/>
                    </a:cxn>
                    <a:cxn ang="0">
                      <a:pos x="63" y="16"/>
                    </a:cxn>
                    <a:cxn ang="0">
                      <a:pos x="78" y="9"/>
                    </a:cxn>
                    <a:cxn ang="0">
                      <a:pos x="102" y="2"/>
                    </a:cxn>
                    <a:cxn ang="0">
                      <a:pos x="129" y="0"/>
                    </a:cxn>
                    <a:cxn ang="0">
                      <a:pos x="171" y="0"/>
                    </a:cxn>
                    <a:cxn ang="0">
                      <a:pos x="208" y="2"/>
                    </a:cxn>
                    <a:cxn ang="0">
                      <a:pos x="244" y="9"/>
                    </a:cxn>
                    <a:cxn ang="0">
                      <a:pos x="277" y="21"/>
                    </a:cxn>
                    <a:cxn ang="0">
                      <a:pos x="298" y="35"/>
                    </a:cxn>
                    <a:cxn ang="0">
                      <a:pos x="310" y="47"/>
                    </a:cxn>
                    <a:cxn ang="0">
                      <a:pos x="318" y="61"/>
                    </a:cxn>
                    <a:cxn ang="0">
                      <a:pos x="316" y="75"/>
                    </a:cxn>
                    <a:cxn ang="0">
                      <a:pos x="313" y="89"/>
                    </a:cxn>
                    <a:cxn ang="0">
                      <a:pos x="303" y="104"/>
                    </a:cxn>
                    <a:cxn ang="0">
                      <a:pos x="295" y="123"/>
                    </a:cxn>
                    <a:cxn ang="0">
                      <a:pos x="291" y="149"/>
                    </a:cxn>
                    <a:cxn ang="0">
                      <a:pos x="288" y="176"/>
                    </a:cxn>
                    <a:cxn ang="0">
                      <a:pos x="283" y="200"/>
                    </a:cxn>
                    <a:cxn ang="0">
                      <a:pos x="282" y="235"/>
                    </a:cxn>
                    <a:cxn ang="0">
                      <a:pos x="280" y="265"/>
                    </a:cxn>
                    <a:cxn ang="0">
                      <a:pos x="280" y="285"/>
                    </a:cxn>
                    <a:cxn ang="0">
                      <a:pos x="270" y="260"/>
                    </a:cxn>
                    <a:cxn ang="0">
                      <a:pos x="250" y="248"/>
                    </a:cxn>
                    <a:cxn ang="0">
                      <a:pos x="232" y="241"/>
                    </a:cxn>
                    <a:cxn ang="0">
                      <a:pos x="210" y="236"/>
                    </a:cxn>
                    <a:cxn ang="0">
                      <a:pos x="175" y="229"/>
                    </a:cxn>
                    <a:cxn ang="0">
                      <a:pos x="141" y="228"/>
                    </a:cxn>
                    <a:cxn ang="0">
                      <a:pos x="121" y="228"/>
                    </a:cxn>
                    <a:cxn ang="0">
                      <a:pos x="90" y="230"/>
                    </a:cxn>
                    <a:cxn ang="0">
                      <a:pos x="54" y="237"/>
                    </a:cxn>
                    <a:cxn ang="0">
                      <a:pos x="31" y="246"/>
                    </a:cxn>
                    <a:cxn ang="0">
                      <a:pos x="16" y="255"/>
                    </a:cxn>
                    <a:cxn ang="0">
                      <a:pos x="0" y="268"/>
                    </a:cxn>
                  </a:cxnLst>
                  <a:rect l="0" t="0" r="r" b="b"/>
                  <a:pathLst>
                    <a:path w="319" h="286">
                      <a:moveTo>
                        <a:pt x="1" y="275"/>
                      </a:moveTo>
                      <a:lnTo>
                        <a:pt x="3" y="254"/>
                      </a:lnTo>
                      <a:lnTo>
                        <a:pt x="12" y="235"/>
                      </a:lnTo>
                      <a:lnTo>
                        <a:pt x="19" y="219"/>
                      </a:lnTo>
                      <a:lnTo>
                        <a:pt x="24" y="194"/>
                      </a:lnTo>
                      <a:lnTo>
                        <a:pt x="30" y="161"/>
                      </a:lnTo>
                      <a:lnTo>
                        <a:pt x="34" y="126"/>
                      </a:lnTo>
                      <a:lnTo>
                        <a:pt x="37" y="94"/>
                      </a:lnTo>
                      <a:lnTo>
                        <a:pt x="39" y="67"/>
                      </a:lnTo>
                      <a:lnTo>
                        <a:pt x="40" y="43"/>
                      </a:lnTo>
                      <a:lnTo>
                        <a:pt x="48" y="29"/>
                      </a:lnTo>
                      <a:lnTo>
                        <a:pt x="63" y="16"/>
                      </a:lnTo>
                      <a:lnTo>
                        <a:pt x="78" y="9"/>
                      </a:lnTo>
                      <a:lnTo>
                        <a:pt x="102" y="2"/>
                      </a:lnTo>
                      <a:lnTo>
                        <a:pt x="129" y="0"/>
                      </a:lnTo>
                      <a:lnTo>
                        <a:pt x="171" y="0"/>
                      </a:lnTo>
                      <a:lnTo>
                        <a:pt x="208" y="2"/>
                      </a:lnTo>
                      <a:lnTo>
                        <a:pt x="244" y="9"/>
                      </a:lnTo>
                      <a:lnTo>
                        <a:pt x="277" y="21"/>
                      </a:lnTo>
                      <a:lnTo>
                        <a:pt x="298" y="35"/>
                      </a:lnTo>
                      <a:lnTo>
                        <a:pt x="310" y="47"/>
                      </a:lnTo>
                      <a:lnTo>
                        <a:pt x="318" y="61"/>
                      </a:lnTo>
                      <a:lnTo>
                        <a:pt x="316" y="75"/>
                      </a:lnTo>
                      <a:lnTo>
                        <a:pt x="313" y="89"/>
                      </a:lnTo>
                      <a:lnTo>
                        <a:pt x="303" y="104"/>
                      </a:lnTo>
                      <a:lnTo>
                        <a:pt x="295" y="123"/>
                      </a:lnTo>
                      <a:lnTo>
                        <a:pt x="291" y="149"/>
                      </a:lnTo>
                      <a:lnTo>
                        <a:pt x="288" y="176"/>
                      </a:lnTo>
                      <a:lnTo>
                        <a:pt x="283" y="200"/>
                      </a:lnTo>
                      <a:lnTo>
                        <a:pt x="282" y="235"/>
                      </a:lnTo>
                      <a:lnTo>
                        <a:pt x="280" y="265"/>
                      </a:lnTo>
                      <a:lnTo>
                        <a:pt x="280" y="285"/>
                      </a:lnTo>
                      <a:lnTo>
                        <a:pt x="270" y="260"/>
                      </a:lnTo>
                      <a:lnTo>
                        <a:pt x="250" y="248"/>
                      </a:lnTo>
                      <a:lnTo>
                        <a:pt x="232" y="241"/>
                      </a:lnTo>
                      <a:lnTo>
                        <a:pt x="210" y="236"/>
                      </a:lnTo>
                      <a:lnTo>
                        <a:pt x="175" y="229"/>
                      </a:lnTo>
                      <a:lnTo>
                        <a:pt x="141" y="228"/>
                      </a:lnTo>
                      <a:lnTo>
                        <a:pt x="121" y="228"/>
                      </a:lnTo>
                      <a:lnTo>
                        <a:pt x="90" y="230"/>
                      </a:lnTo>
                      <a:lnTo>
                        <a:pt x="54" y="237"/>
                      </a:lnTo>
                      <a:lnTo>
                        <a:pt x="31" y="246"/>
                      </a:lnTo>
                      <a:lnTo>
                        <a:pt x="16" y="255"/>
                      </a:lnTo>
                      <a:lnTo>
                        <a:pt x="0" y="268"/>
                      </a:lnTo>
                    </a:path>
                  </a:pathLst>
                </a:custGeom>
                <a:solidFill>
                  <a:schemeClr val="bg2">
                    <a:alpha val="50000"/>
                  </a:schemeClr>
                </a:solidFill>
                <a:ln w="9525" cap="rnd">
                  <a:noFill/>
                  <a:round/>
                  <a:headEnd type="none" w="sm" len="sm"/>
                  <a:tailEnd type="none" w="sm" len="sm"/>
                </a:ln>
                <a:effectLst/>
              </p:spPr>
              <p:txBody>
                <a:bodyPr/>
                <a:lstStyle/>
                <a:p>
                  <a:pPr>
                    <a:defRPr/>
                  </a:pPr>
                  <a:endParaRPr lang="en-US"/>
                </a:p>
              </p:txBody>
            </p:sp>
            <p:sp>
              <p:nvSpPr>
                <p:cNvPr id="46" name="Freeform 30"/>
                <p:cNvSpPr>
                  <a:spLocks/>
                </p:cNvSpPr>
                <p:nvPr/>
              </p:nvSpPr>
              <p:spPr bwMode="auto">
                <a:xfrm>
                  <a:off x="4371" y="935"/>
                  <a:ext cx="832" cy="420"/>
                </a:xfrm>
                <a:custGeom>
                  <a:avLst/>
                  <a:gdLst/>
                  <a:ahLst/>
                  <a:cxnLst>
                    <a:cxn ang="0">
                      <a:pos x="0" y="0"/>
                    </a:cxn>
                    <a:cxn ang="0">
                      <a:pos x="0" y="356"/>
                    </a:cxn>
                    <a:cxn ang="0">
                      <a:pos x="84" y="374"/>
                    </a:cxn>
                    <a:cxn ang="0">
                      <a:pos x="153" y="393"/>
                    </a:cxn>
                    <a:cxn ang="0">
                      <a:pos x="210" y="404"/>
                    </a:cxn>
                    <a:cxn ang="0">
                      <a:pos x="258" y="410"/>
                    </a:cxn>
                    <a:cxn ang="0">
                      <a:pos x="312" y="416"/>
                    </a:cxn>
                    <a:cxn ang="0">
                      <a:pos x="402" y="419"/>
                    </a:cxn>
                    <a:cxn ang="0">
                      <a:pos x="485" y="412"/>
                    </a:cxn>
                    <a:cxn ang="0">
                      <a:pos x="570" y="399"/>
                    </a:cxn>
                    <a:cxn ang="0">
                      <a:pos x="652" y="377"/>
                    </a:cxn>
                    <a:cxn ang="0">
                      <a:pos x="724" y="347"/>
                    </a:cxn>
                    <a:cxn ang="0">
                      <a:pos x="784" y="306"/>
                    </a:cxn>
                    <a:cxn ang="0">
                      <a:pos x="829" y="291"/>
                    </a:cxn>
                    <a:cxn ang="0">
                      <a:pos x="831" y="2"/>
                    </a:cxn>
                    <a:cxn ang="0">
                      <a:pos x="786" y="9"/>
                    </a:cxn>
                    <a:cxn ang="0">
                      <a:pos x="726" y="29"/>
                    </a:cxn>
                    <a:cxn ang="0">
                      <a:pos x="654" y="55"/>
                    </a:cxn>
                    <a:cxn ang="0">
                      <a:pos x="585" y="70"/>
                    </a:cxn>
                    <a:cxn ang="0">
                      <a:pos x="515" y="78"/>
                    </a:cxn>
                    <a:cxn ang="0">
                      <a:pos x="468" y="82"/>
                    </a:cxn>
                    <a:cxn ang="0">
                      <a:pos x="428" y="84"/>
                    </a:cxn>
                    <a:cxn ang="0">
                      <a:pos x="358" y="84"/>
                    </a:cxn>
                    <a:cxn ang="0">
                      <a:pos x="314" y="81"/>
                    </a:cxn>
                    <a:cxn ang="0">
                      <a:pos x="274" y="76"/>
                    </a:cxn>
                    <a:cxn ang="0">
                      <a:pos x="229" y="73"/>
                    </a:cxn>
                    <a:cxn ang="0">
                      <a:pos x="190" y="66"/>
                    </a:cxn>
                    <a:cxn ang="0">
                      <a:pos x="140" y="57"/>
                    </a:cxn>
                    <a:cxn ang="0">
                      <a:pos x="96" y="44"/>
                    </a:cxn>
                    <a:cxn ang="0">
                      <a:pos x="49" y="24"/>
                    </a:cxn>
                    <a:cxn ang="0">
                      <a:pos x="0" y="0"/>
                    </a:cxn>
                  </a:cxnLst>
                  <a:rect l="0" t="0" r="r" b="b"/>
                  <a:pathLst>
                    <a:path w="832" h="420">
                      <a:moveTo>
                        <a:pt x="0" y="0"/>
                      </a:moveTo>
                      <a:lnTo>
                        <a:pt x="0" y="356"/>
                      </a:lnTo>
                      <a:lnTo>
                        <a:pt x="84" y="374"/>
                      </a:lnTo>
                      <a:lnTo>
                        <a:pt x="153" y="393"/>
                      </a:lnTo>
                      <a:lnTo>
                        <a:pt x="210" y="404"/>
                      </a:lnTo>
                      <a:lnTo>
                        <a:pt x="258" y="410"/>
                      </a:lnTo>
                      <a:lnTo>
                        <a:pt x="312" y="416"/>
                      </a:lnTo>
                      <a:lnTo>
                        <a:pt x="402" y="419"/>
                      </a:lnTo>
                      <a:lnTo>
                        <a:pt x="485" y="412"/>
                      </a:lnTo>
                      <a:lnTo>
                        <a:pt x="570" y="399"/>
                      </a:lnTo>
                      <a:lnTo>
                        <a:pt x="652" y="377"/>
                      </a:lnTo>
                      <a:lnTo>
                        <a:pt x="724" y="347"/>
                      </a:lnTo>
                      <a:lnTo>
                        <a:pt x="784" y="306"/>
                      </a:lnTo>
                      <a:lnTo>
                        <a:pt x="829" y="291"/>
                      </a:lnTo>
                      <a:lnTo>
                        <a:pt x="831" y="2"/>
                      </a:lnTo>
                      <a:lnTo>
                        <a:pt x="786" y="9"/>
                      </a:lnTo>
                      <a:lnTo>
                        <a:pt x="726" y="29"/>
                      </a:lnTo>
                      <a:lnTo>
                        <a:pt x="654" y="55"/>
                      </a:lnTo>
                      <a:lnTo>
                        <a:pt x="585" y="70"/>
                      </a:lnTo>
                      <a:lnTo>
                        <a:pt x="515" y="78"/>
                      </a:lnTo>
                      <a:lnTo>
                        <a:pt x="468" y="82"/>
                      </a:lnTo>
                      <a:lnTo>
                        <a:pt x="428" y="84"/>
                      </a:lnTo>
                      <a:lnTo>
                        <a:pt x="358" y="84"/>
                      </a:lnTo>
                      <a:lnTo>
                        <a:pt x="314" y="81"/>
                      </a:lnTo>
                      <a:lnTo>
                        <a:pt x="274" y="76"/>
                      </a:lnTo>
                      <a:lnTo>
                        <a:pt x="229" y="73"/>
                      </a:lnTo>
                      <a:lnTo>
                        <a:pt x="190" y="66"/>
                      </a:lnTo>
                      <a:lnTo>
                        <a:pt x="140" y="57"/>
                      </a:lnTo>
                      <a:lnTo>
                        <a:pt x="96" y="44"/>
                      </a:lnTo>
                      <a:lnTo>
                        <a:pt x="49" y="24"/>
                      </a:lnTo>
                      <a:lnTo>
                        <a:pt x="0" y="0"/>
                      </a:lnTo>
                    </a:path>
                  </a:pathLst>
                </a:custGeom>
                <a:solidFill>
                  <a:schemeClr val="bg2">
                    <a:alpha val="50000"/>
                  </a:schemeClr>
                </a:solidFill>
                <a:ln w="9525" cap="rnd">
                  <a:noFill/>
                  <a:round/>
                  <a:headEnd/>
                  <a:tailEnd/>
                </a:ln>
                <a:effectLst/>
              </p:spPr>
              <p:txBody>
                <a:bodyPr/>
                <a:lstStyle/>
                <a:p>
                  <a:pPr>
                    <a:defRPr/>
                  </a:pPr>
                  <a:endParaRPr lang="en-US"/>
                </a:p>
              </p:txBody>
            </p:sp>
          </p:grpSp>
          <p:sp>
            <p:nvSpPr>
              <p:cNvPr id="11" name="Freeform 31"/>
              <p:cNvSpPr>
                <a:spLocks/>
              </p:cNvSpPr>
              <p:nvPr/>
            </p:nvSpPr>
            <p:spPr bwMode="auto">
              <a:xfrm>
                <a:off x="5217" y="1590"/>
                <a:ext cx="156" cy="118"/>
              </a:xfrm>
              <a:custGeom>
                <a:avLst/>
                <a:gdLst/>
                <a:ahLst/>
                <a:cxnLst>
                  <a:cxn ang="0">
                    <a:pos x="83" y="0"/>
                  </a:cxn>
                  <a:cxn ang="0">
                    <a:pos x="134" y="19"/>
                  </a:cxn>
                  <a:cxn ang="0">
                    <a:pos x="152" y="46"/>
                  </a:cxn>
                  <a:cxn ang="0">
                    <a:pos x="155" y="70"/>
                  </a:cxn>
                  <a:cxn ang="0">
                    <a:pos x="155" y="84"/>
                  </a:cxn>
                  <a:cxn ang="0">
                    <a:pos x="146" y="100"/>
                  </a:cxn>
                  <a:cxn ang="0">
                    <a:pos x="126" y="108"/>
                  </a:cxn>
                  <a:cxn ang="0">
                    <a:pos x="105" y="114"/>
                  </a:cxn>
                  <a:cxn ang="0">
                    <a:pos x="86" y="117"/>
                  </a:cxn>
                  <a:cxn ang="0">
                    <a:pos x="69" y="117"/>
                  </a:cxn>
                  <a:cxn ang="0">
                    <a:pos x="41" y="112"/>
                  </a:cxn>
                  <a:cxn ang="0">
                    <a:pos x="21" y="107"/>
                  </a:cxn>
                  <a:cxn ang="0">
                    <a:pos x="9" y="98"/>
                  </a:cxn>
                  <a:cxn ang="0">
                    <a:pos x="2" y="90"/>
                  </a:cxn>
                  <a:cxn ang="0">
                    <a:pos x="0" y="78"/>
                  </a:cxn>
                  <a:cxn ang="0">
                    <a:pos x="2" y="60"/>
                  </a:cxn>
                  <a:cxn ang="0">
                    <a:pos x="9" y="11"/>
                  </a:cxn>
                  <a:cxn ang="0">
                    <a:pos x="83" y="0"/>
                  </a:cxn>
                </a:cxnLst>
                <a:rect l="0" t="0" r="r" b="b"/>
                <a:pathLst>
                  <a:path w="156" h="118">
                    <a:moveTo>
                      <a:pt x="83" y="0"/>
                    </a:moveTo>
                    <a:lnTo>
                      <a:pt x="134" y="19"/>
                    </a:lnTo>
                    <a:lnTo>
                      <a:pt x="152" y="46"/>
                    </a:lnTo>
                    <a:lnTo>
                      <a:pt x="155" y="70"/>
                    </a:lnTo>
                    <a:lnTo>
                      <a:pt x="155" y="84"/>
                    </a:lnTo>
                    <a:lnTo>
                      <a:pt x="146" y="100"/>
                    </a:lnTo>
                    <a:lnTo>
                      <a:pt x="126" y="108"/>
                    </a:lnTo>
                    <a:lnTo>
                      <a:pt x="105" y="114"/>
                    </a:lnTo>
                    <a:lnTo>
                      <a:pt x="86" y="117"/>
                    </a:lnTo>
                    <a:lnTo>
                      <a:pt x="69" y="117"/>
                    </a:lnTo>
                    <a:lnTo>
                      <a:pt x="41" y="112"/>
                    </a:lnTo>
                    <a:lnTo>
                      <a:pt x="21" y="107"/>
                    </a:lnTo>
                    <a:lnTo>
                      <a:pt x="9" y="98"/>
                    </a:lnTo>
                    <a:lnTo>
                      <a:pt x="2" y="90"/>
                    </a:lnTo>
                    <a:lnTo>
                      <a:pt x="0" y="78"/>
                    </a:lnTo>
                    <a:lnTo>
                      <a:pt x="2" y="60"/>
                    </a:lnTo>
                    <a:lnTo>
                      <a:pt x="9" y="11"/>
                    </a:lnTo>
                    <a:lnTo>
                      <a:pt x="83" y="0"/>
                    </a:lnTo>
                  </a:path>
                </a:pathLst>
              </a:custGeom>
              <a:solidFill>
                <a:schemeClr val="bg2">
                  <a:alpha val="50000"/>
                </a:schemeClr>
              </a:solidFill>
              <a:ln w="9525" cap="rnd">
                <a:noFill/>
                <a:round/>
                <a:headEnd/>
                <a:tailEnd/>
              </a:ln>
              <a:effectLst/>
            </p:spPr>
            <p:txBody>
              <a:bodyPr/>
              <a:lstStyle/>
              <a:p>
                <a:pPr>
                  <a:defRPr/>
                </a:pPr>
                <a:endParaRPr lang="en-US"/>
              </a:p>
            </p:txBody>
          </p:sp>
          <p:sp>
            <p:nvSpPr>
              <p:cNvPr id="12" name="Freeform 32"/>
              <p:cNvSpPr>
                <a:spLocks/>
              </p:cNvSpPr>
              <p:nvPr/>
            </p:nvSpPr>
            <p:spPr bwMode="auto">
              <a:xfrm>
                <a:off x="5213" y="1603"/>
                <a:ext cx="88" cy="74"/>
              </a:xfrm>
              <a:custGeom>
                <a:avLst/>
                <a:gdLst/>
                <a:ahLst/>
                <a:cxnLst>
                  <a:cxn ang="0">
                    <a:pos x="0" y="68"/>
                  </a:cxn>
                  <a:cxn ang="0">
                    <a:pos x="11" y="0"/>
                  </a:cxn>
                  <a:cxn ang="0">
                    <a:pos x="54" y="5"/>
                  </a:cxn>
                  <a:cxn ang="0">
                    <a:pos x="87" y="9"/>
                  </a:cxn>
                  <a:cxn ang="0">
                    <a:pos x="78" y="73"/>
                  </a:cxn>
                  <a:cxn ang="0">
                    <a:pos x="75" y="58"/>
                  </a:cxn>
                  <a:cxn ang="0">
                    <a:pos x="65" y="47"/>
                  </a:cxn>
                  <a:cxn ang="0">
                    <a:pos x="47" y="44"/>
                  </a:cxn>
                  <a:cxn ang="0">
                    <a:pos x="27" y="45"/>
                  </a:cxn>
                  <a:cxn ang="0">
                    <a:pos x="11" y="52"/>
                  </a:cxn>
                  <a:cxn ang="0">
                    <a:pos x="0" y="68"/>
                  </a:cxn>
                </a:cxnLst>
                <a:rect l="0" t="0" r="r" b="b"/>
                <a:pathLst>
                  <a:path w="88" h="74">
                    <a:moveTo>
                      <a:pt x="0" y="68"/>
                    </a:moveTo>
                    <a:lnTo>
                      <a:pt x="11" y="0"/>
                    </a:lnTo>
                    <a:lnTo>
                      <a:pt x="54" y="5"/>
                    </a:lnTo>
                    <a:lnTo>
                      <a:pt x="87" y="9"/>
                    </a:lnTo>
                    <a:lnTo>
                      <a:pt x="78" y="73"/>
                    </a:lnTo>
                    <a:lnTo>
                      <a:pt x="75" y="58"/>
                    </a:lnTo>
                    <a:lnTo>
                      <a:pt x="65" y="47"/>
                    </a:lnTo>
                    <a:lnTo>
                      <a:pt x="47" y="44"/>
                    </a:lnTo>
                    <a:lnTo>
                      <a:pt x="27" y="45"/>
                    </a:lnTo>
                    <a:lnTo>
                      <a:pt x="11" y="52"/>
                    </a:lnTo>
                    <a:lnTo>
                      <a:pt x="0" y="68"/>
                    </a:lnTo>
                  </a:path>
                </a:pathLst>
              </a:custGeom>
              <a:solidFill>
                <a:schemeClr val="bg2">
                  <a:alpha val="50000"/>
                </a:schemeClr>
              </a:solidFill>
              <a:ln w="9525" cap="rnd">
                <a:noFill/>
                <a:round/>
                <a:headEnd/>
                <a:tailEnd/>
              </a:ln>
              <a:effectLst/>
            </p:spPr>
            <p:txBody>
              <a:bodyPr/>
              <a:lstStyle/>
              <a:p>
                <a:pPr>
                  <a:defRPr/>
                </a:pPr>
                <a:endParaRPr lang="en-US"/>
              </a:p>
            </p:txBody>
          </p:sp>
          <p:sp>
            <p:nvSpPr>
              <p:cNvPr id="13" name="Freeform 33"/>
              <p:cNvSpPr>
                <a:spLocks/>
              </p:cNvSpPr>
              <p:nvPr/>
            </p:nvSpPr>
            <p:spPr bwMode="auto">
              <a:xfrm>
                <a:off x="423" y="1581"/>
                <a:ext cx="156" cy="118"/>
              </a:xfrm>
              <a:custGeom>
                <a:avLst/>
                <a:gdLst/>
                <a:ahLst/>
                <a:cxnLst>
                  <a:cxn ang="0">
                    <a:pos x="72" y="0"/>
                  </a:cxn>
                  <a:cxn ang="0">
                    <a:pos x="21" y="19"/>
                  </a:cxn>
                  <a:cxn ang="0">
                    <a:pos x="3" y="46"/>
                  </a:cxn>
                  <a:cxn ang="0">
                    <a:pos x="0" y="70"/>
                  </a:cxn>
                  <a:cxn ang="0">
                    <a:pos x="0" y="84"/>
                  </a:cxn>
                  <a:cxn ang="0">
                    <a:pos x="9" y="100"/>
                  </a:cxn>
                  <a:cxn ang="0">
                    <a:pos x="29" y="108"/>
                  </a:cxn>
                  <a:cxn ang="0">
                    <a:pos x="50" y="114"/>
                  </a:cxn>
                  <a:cxn ang="0">
                    <a:pos x="69" y="117"/>
                  </a:cxn>
                  <a:cxn ang="0">
                    <a:pos x="86" y="117"/>
                  </a:cxn>
                  <a:cxn ang="0">
                    <a:pos x="114" y="112"/>
                  </a:cxn>
                  <a:cxn ang="0">
                    <a:pos x="134" y="107"/>
                  </a:cxn>
                  <a:cxn ang="0">
                    <a:pos x="146" y="98"/>
                  </a:cxn>
                  <a:cxn ang="0">
                    <a:pos x="153" y="90"/>
                  </a:cxn>
                  <a:cxn ang="0">
                    <a:pos x="155" y="78"/>
                  </a:cxn>
                  <a:cxn ang="0">
                    <a:pos x="153" y="60"/>
                  </a:cxn>
                  <a:cxn ang="0">
                    <a:pos x="146" y="11"/>
                  </a:cxn>
                  <a:cxn ang="0">
                    <a:pos x="72" y="0"/>
                  </a:cxn>
                </a:cxnLst>
                <a:rect l="0" t="0" r="r" b="b"/>
                <a:pathLst>
                  <a:path w="156" h="118">
                    <a:moveTo>
                      <a:pt x="72" y="0"/>
                    </a:moveTo>
                    <a:lnTo>
                      <a:pt x="21" y="19"/>
                    </a:lnTo>
                    <a:lnTo>
                      <a:pt x="3" y="46"/>
                    </a:lnTo>
                    <a:lnTo>
                      <a:pt x="0" y="70"/>
                    </a:lnTo>
                    <a:lnTo>
                      <a:pt x="0" y="84"/>
                    </a:lnTo>
                    <a:lnTo>
                      <a:pt x="9" y="100"/>
                    </a:lnTo>
                    <a:lnTo>
                      <a:pt x="29" y="108"/>
                    </a:lnTo>
                    <a:lnTo>
                      <a:pt x="50" y="114"/>
                    </a:lnTo>
                    <a:lnTo>
                      <a:pt x="69" y="117"/>
                    </a:lnTo>
                    <a:lnTo>
                      <a:pt x="86" y="117"/>
                    </a:lnTo>
                    <a:lnTo>
                      <a:pt x="114" y="112"/>
                    </a:lnTo>
                    <a:lnTo>
                      <a:pt x="134" y="107"/>
                    </a:lnTo>
                    <a:lnTo>
                      <a:pt x="146" y="98"/>
                    </a:lnTo>
                    <a:lnTo>
                      <a:pt x="153" y="90"/>
                    </a:lnTo>
                    <a:lnTo>
                      <a:pt x="155" y="78"/>
                    </a:lnTo>
                    <a:lnTo>
                      <a:pt x="153" y="60"/>
                    </a:lnTo>
                    <a:lnTo>
                      <a:pt x="146" y="11"/>
                    </a:lnTo>
                    <a:lnTo>
                      <a:pt x="72" y="0"/>
                    </a:lnTo>
                  </a:path>
                </a:pathLst>
              </a:custGeom>
              <a:solidFill>
                <a:schemeClr val="bg2">
                  <a:alpha val="50000"/>
                </a:schemeClr>
              </a:solidFill>
              <a:ln w="9525" cap="rnd">
                <a:noFill/>
                <a:round/>
                <a:headEnd/>
                <a:tailEnd/>
              </a:ln>
              <a:effectLst/>
            </p:spPr>
            <p:txBody>
              <a:bodyPr/>
              <a:lstStyle/>
              <a:p>
                <a:pPr>
                  <a:defRPr/>
                </a:pPr>
                <a:endParaRPr lang="en-US"/>
              </a:p>
            </p:txBody>
          </p:sp>
          <p:sp>
            <p:nvSpPr>
              <p:cNvPr id="14" name="Freeform 34"/>
              <p:cNvSpPr>
                <a:spLocks/>
              </p:cNvSpPr>
              <p:nvPr/>
            </p:nvSpPr>
            <p:spPr bwMode="auto">
              <a:xfrm>
                <a:off x="495" y="1595"/>
                <a:ext cx="88" cy="74"/>
              </a:xfrm>
              <a:custGeom>
                <a:avLst/>
                <a:gdLst/>
                <a:ahLst/>
                <a:cxnLst>
                  <a:cxn ang="0">
                    <a:pos x="87" y="67"/>
                  </a:cxn>
                  <a:cxn ang="0">
                    <a:pos x="76" y="0"/>
                  </a:cxn>
                  <a:cxn ang="0">
                    <a:pos x="33" y="5"/>
                  </a:cxn>
                  <a:cxn ang="0">
                    <a:pos x="0" y="8"/>
                  </a:cxn>
                  <a:cxn ang="0">
                    <a:pos x="9" y="73"/>
                  </a:cxn>
                  <a:cxn ang="0">
                    <a:pos x="12" y="57"/>
                  </a:cxn>
                  <a:cxn ang="0">
                    <a:pos x="22" y="47"/>
                  </a:cxn>
                  <a:cxn ang="0">
                    <a:pos x="40" y="43"/>
                  </a:cxn>
                  <a:cxn ang="0">
                    <a:pos x="60" y="44"/>
                  </a:cxn>
                  <a:cxn ang="0">
                    <a:pos x="76" y="51"/>
                  </a:cxn>
                  <a:cxn ang="0">
                    <a:pos x="87" y="67"/>
                  </a:cxn>
                </a:cxnLst>
                <a:rect l="0" t="0" r="r" b="b"/>
                <a:pathLst>
                  <a:path w="88" h="74">
                    <a:moveTo>
                      <a:pt x="87" y="67"/>
                    </a:moveTo>
                    <a:lnTo>
                      <a:pt x="76" y="0"/>
                    </a:lnTo>
                    <a:lnTo>
                      <a:pt x="33" y="5"/>
                    </a:lnTo>
                    <a:lnTo>
                      <a:pt x="0" y="8"/>
                    </a:lnTo>
                    <a:lnTo>
                      <a:pt x="9" y="73"/>
                    </a:lnTo>
                    <a:lnTo>
                      <a:pt x="12" y="57"/>
                    </a:lnTo>
                    <a:lnTo>
                      <a:pt x="22" y="47"/>
                    </a:lnTo>
                    <a:lnTo>
                      <a:pt x="40" y="43"/>
                    </a:lnTo>
                    <a:lnTo>
                      <a:pt x="60" y="44"/>
                    </a:lnTo>
                    <a:lnTo>
                      <a:pt x="76" y="51"/>
                    </a:lnTo>
                    <a:lnTo>
                      <a:pt x="87" y="67"/>
                    </a:lnTo>
                  </a:path>
                </a:pathLst>
              </a:custGeom>
              <a:solidFill>
                <a:schemeClr val="bg2">
                  <a:alpha val="50000"/>
                </a:schemeClr>
              </a:solidFill>
              <a:ln w="9525" cap="rnd">
                <a:noFill/>
                <a:round/>
                <a:headEnd/>
                <a:tailEnd/>
              </a:ln>
              <a:effectLst/>
            </p:spPr>
            <p:txBody>
              <a:bodyPr/>
              <a:lstStyle/>
              <a:p>
                <a:pPr>
                  <a:defRPr/>
                </a:pPr>
                <a:endParaRPr lang="en-US"/>
              </a:p>
            </p:txBody>
          </p:sp>
          <p:sp>
            <p:nvSpPr>
              <p:cNvPr id="15" name="Line 35"/>
              <p:cNvSpPr>
                <a:spLocks noChangeShapeType="1"/>
              </p:cNvSpPr>
              <p:nvPr/>
            </p:nvSpPr>
            <p:spPr bwMode="auto">
              <a:xfrm flipV="1">
                <a:off x="1968" y="1166"/>
                <a:ext cx="192" cy="87"/>
              </a:xfrm>
              <a:prstGeom prst="line">
                <a:avLst/>
              </a:prstGeom>
              <a:noFill/>
              <a:ln w="12700">
                <a:solidFill>
                  <a:schemeClr val="hlink"/>
                </a:solidFill>
                <a:round/>
                <a:headEnd type="none" w="sm" len="sm"/>
                <a:tailEnd type="none" w="sm" len="sm"/>
              </a:ln>
              <a:effectLst/>
            </p:spPr>
            <p:txBody>
              <a:bodyPr wrap="none" anchor="ctr"/>
              <a:lstStyle/>
              <a:p>
                <a:pPr>
                  <a:defRPr/>
                </a:pPr>
                <a:endParaRPr lang="en-US"/>
              </a:p>
            </p:txBody>
          </p:sp>
          <p:sp>
            <p:nvSpPr>
              <p:cNvPr id="16" name="Freeform 36"/>
              <p:cNvSpPr>
                <a:spLocks/>
              </p:cNvSpPr>
              <p:nvPr/>
            </p:nvSpPr>
            <p:spPr bwMode="auto">
              <a:xfrm>
                <a:off x="1356" y="879"/>
                <a:ext cx="2967" cy="457"/>
              </a:xfrm>
              <a:custGeom>
                <a:avLst/>
                <a:gdLst/>
                <a:ahLst/>
                <a:cxnLst>
                  <a:cxn ang="0">
                    <a:pos x="0" y="122"/>
                  </a:cxn>
                  <a:cxn ang="0">
                    <a:pos x="207" y="78"/>
                  </a:cxn>
                  <a:cxn ang="0">
                    <a:pos x="442" y="48"/>
                  </a:cxn>
                  <a:cxn ang="0">
                    <a:pos x="640" y="32"/>
                  </a:cxn>
                  <a:cxn ang="0">
                    <a:pos x="897" y="16"/>
                  </a:cxn>
                  <a:cxn ang="0">
                    <a:pos x="1215" y="2"/>
                  </a:cxn>
                  <a:cxn ang="0">
                    <a:pos x="1392" y="0"/>
                  </a:cxn>
                  <a:cxn ang="0">
                    <a:pos x="1710" y="0"/>
                  </a:cxn>
                  <a:cxn ang="0">
                    <a:pos x="1997" y="10"/>
                  </a:cxn>
                  <a:cxn ang="0">
                    <a:pos x="2258" y="21"/>
                  </a:cxn>
                  <a:cxn ang="0">
                    <a:pos x="2493" y="38"/>
                  </a:cxn>
                  <a:cxn ang="0">
                    <a:pos x="2674" y="54"/>
                  </a:cxn>
                  <a:cxn ang="0">
                    <a:pos x="2828" y="73"/>
                  </a:cxn>
                  <a:cxn ang="0">
                    <a:pos x="2966" y="92"/>
                  </a:cxn>
                  <a:cxn ang="0">
                    <a:pos x="2966" y="456"/>
                  </a:cxn>
                  <a:cxn ang="0">
                    <a:pos x="2833" y="434"/>
                  </a:cxn>
                  <a:cxn ang="0">
                    <a:pos x="2563" y="399"/>
                  </a:cxn>
                  <a:cxn ang="0">
                    <a:pos x="2382" y="382"/>
                  </a:cxn>
                  <a:cxn ang="0">
                    <a:pos x="2134" y="366"/>
                  </a:cxn>
                  <a:cxn ang="0">
                    <a:pos x="1944" y="358"/>
                  </a:cxn>
                  <a:cxn ang="0">
                    <a:pos x="1746" y="350"/>
                  </a:cxn>
                  <a:cxn ang="0">
                    <a:pos x="1529" y="350"/>
                  </a:cxn>
                  <a:cxn ang="0">
                    <a:pos x="1295" y="350"/>
                  </a:cxn>
                  <a:cxn ang="0">
                    <a:pos x="1047" y="355"/>
                  </a:cxn>
                  <a:cxn ang="0">
                    <a:pos x="853" y="363"/>
                  </a:cxn>
                  <a:cxn ang="0">
                    <a:pos x="654" y="374"/>
                  </a:cxn>
                  <a:cxn ang="0">
                    <a:pos x="468" y="388"/>
                  </a:cxn>
                  <a:cxn ang="0">
                    <a:pos x="296" y="404"/>
                  </a:cxn>
                  <a:cxn ang="0">
                    <a:pos x="150" y="423"/>
                  </a:cxn>
                  <a:cxn ang="0">
                    <a:pos x="13" y="445"/>
                  </a:cxn>
                  <a:cxn ang="0">
                    <a:pos x="0" y="122"/>
                  </a:cxn>
                </a:cxnLst>
                <a:rect l="0" t="0" r="r" b="b"/>
                <a:pathLst>
                  <a:path w="2967" h="457">
                    <a:moveTo>
                      <a:pt x="0" y="122"/>
                    </a:moveTo>
                    <a:lnTo>
                      <a:pt x="207" y="78"/>
                    </a:lnTo>
                    <a:lnTo>
                      <a:pt x="442" y="48"/>
                    </a:lnTo>
                    <a:lnTo>
                      <a:pt x="640" y="32"/>
                    </a:lnTo>
                    <a:lnTo>
                      <a:pt x="897" y="16"/>
                    </a:lnTo>
                    <a:lnTo>
                      <a:pt x="1215" y="2"/>
                    </a:lnTo>
                    <a:lnTo>
                      <a:pt x="1392" y="0"/>
                    </a:lnTo>
                    <a:lnTo>
                      <a:pt x="1710" y="0"/>
                    </a:lnTo>
                    <a:lnTo>
                      <a:pt x="1997" y="10"/>
                    </a:lnTo>
                    <a:lnTo>
                      <a:pt x="2258" y="21"/>
                    </a:lnTo>
                    <a:lnTo>
                      <a:pt x="2493" y="38"/>
                    </a:lnTo>
                    <a:lnTo>
                      <a:pt x="2674" y="54"/>
                    </a:lnTo>
                    <a:lnTo>
                      <a:pt x="2828" y="73"/>
                    </a:lnTo>
                    <a:lnTo>
                      <a:pt x="2966" y="92"/>
                    </a:lnTo>
                    <a:lnTo>
                      <a:pt x="2966" y="456"/>
                    </a:lnTo>
                    <a:lnTo>
                      <a:pt x="2833" y="434"/>
                    </a:lnTo>
                    <a:lnTo>
                      <a:pt x="2563" y="399"/>
                    </a:lnTo>
                    <a:lnTo>
                      <a:pt x="2382" y="382"/>
                    </a:lnTo>
                    <a:lnTo>
                      <a:pt x="2134" y="366"/>
                    </a:lnTo>
                    <a:lnTo>
                      <a:pt x="1944" y="358"/>
                    </a:lnTo>
                    <a:lnTo>
                      <a:pt x="1746" y="350"/>
                    </a:lnTo>
                    <a:lnTo>
                      <a:pt x="1529" y="350"/>
                    </a:lnTo>
                    <a:lnTo>
                      <a:pt x="1295" y="350"/>
                    </a:lnTo>
                    <a:lnTo>
                      <a:pt x="1047" y="355"/>
                    </a:lnTo>
                    <a:lnTo>
                      <a:pt x="853" y="363"/>
                    </a:lnTo>
                    <a:lnTo>
                      <a:pt x="654" y="374"/>
                    </a:lnTo>
                    <a:lnTo>
                      <a:pt x="468" y="388"/>
                    </a:lnTo>
                    <a:lnTo>
                      <a:pt x="296" y="404"/>
                    </a:lnTo>
                    <a:lnTo>
                      <a:pt x="150" y="423"/>
                    </a:lnTo>
                    <a:lnTo>
                      <a:pt x="13" y="445"/>
                    </a:lnTo>
                    <a:lnTo>
                      <a:pt x="0" y="122"/>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sp>
            <p:nvSpPr>
              <p:cNvPr id="17" name="Freeform 37"/>
              <p:cNvSpPr>
                <a:spLocks/>
              </p:cNvSpPr>
              <p:nvPr/>
            </p:nvSpPr>
            <p:spPr bwMode="auto">
              <a:xfrm>
                <a:off x="555" y="975"/>
                <a:ext cx="823" cy="431"/>
              </a:xfrm>
              <a:custGeom>
                <a:avLst/>
                <a:gdLst/>
                <a:ahLst/>
                <a:cxnLst>
                  <a:cxn ang="0">
                    <a:pos x="815" y="27"/>
                  </a:cxn>
                  <a:cxn ang="0">
                    <a:pos x="822" y="350"/>
                  </a:cxn>
                  <a:cxn ang="0">
                    <a:pos x="746" y="382"/>
                  </a:cxn>
                  <a:cxn ang="0">
                    <a:pos x="676" y="404"/>
                  </a:cxn>
                  <a:cxn ang="0">
                    <a:pos x="619" y="415"/>
                  </a:cxn>
                  <a:cxn ang="0">
                    <a:pos x="571" y="421"/>
                  </a:cxn>
                  <a:cxn ang="0">
                    <a:pos x="517" y="427"/>
                  </a:cxn>
                  <a:cxn ang="0">
                    <a:pos x="427" y="430"/>
                  </a:cxn>
                  <a:cxn ang="0">
                    <a:pos x="344" y="423"/>
                  </a:cxn>
                  <a:cxn ang="0">
                    <a:pos x="259" y="410"/>
                  </a:cxn>
                  <a:cxn ang="0">
                    <a:pos x="177" y="388"/>
                  </a:cxn>
                  <a:cxn ang="0">
                    <a:pos x="105" y="358"/>
                  </a:cxn>
                  <a:cxn ang="0">
                    <a:pos x="41" y="325"/>
                  </a:cxn>
                  <a:cxn ang="0">
                    <a:pos x="0" y="294"/>
                  </a:cxn>
                  <a:cxn ang="0">
                    <a:pos x="0" y="0"/>
                  </a:cxn>
                  <a:cxn ang="0">
                    <a:pos x="46" y="25"/>
                  </a:cxn>
                  <a:cxn ang="0">
                    <a:pos x="105" y="47"/>
                  </a:cxn>
                  <a:cxn ang="0">
                    <a:pos x="175" y="66"/>
                  </a:cxn>
                  <a:cxn ang="0">
                    <a:pos x="244" y="81"/>
                  </a:cxn>
                  <a:cxn ang="0">
                    <a:pos x="314" y="89"/>
                  </a:cxn>
                  <a:cxn ang="0">
                    <a:pos x="361" y="93"/>
                  </a:cxn>
                  <a:cxn ang="0">
                    <a:pos x="401" y="95"/>
                  </a:cxn>
                  <a:cxn ang="0">
                    <a:pos x="471" y="95"/>
                  </a:cxn>
                  <a:cxn ang="0">
                    <a:pos x="515" y="92"/>
                  </a:cxn>
                  <a:cxn ang="0">
                    <a:pos x="555" y="87"/>
                  </a:cxn>
                  <a:cxn ang="0">
                    <a:pos x="600" y="84"/>
                  </a:cxn>
                  <a:cxn ang="0">
                    <a:pos x="640" y="76"/>
                  </a:cxn>
                  <a:cxn ang="0">
                    <a:pos x="689" y="67"/>
                  </a:cxn>
                  <a:cxn ang="0">
                    <a:pos x="733" y="55"/>
                  </a:cxn>
                  <a:cxn ang="0">
                    <a:pos x="777" y="41"/>
                  </a:cxn>
                  <a:cxn ang="0">
                    <a:pos x="815" y="27"/>
                  </a:cxn>
                </a:cxnLst>
                <a:rect l="0" t="0" r="r" b="b"/>
                <a:pathLst>
                  <a:path w="823" h="431">
                    <a:moveTo>
                      <a:pt x="815" y="27"/>
                    </a:moveTo>
                    <a:lnTo>
                      <a:pt x="822" y="350"/>
                    </a:lnTo>
                    <a:lnTo>
                      <a:pt x="746" y="382"/>
                    </a:lnTo>
                    <a:lnTo>
                      <a:pt x="676" y="404"/>
                    </a:lnTo>
                    <a:lnTo>
                      <a:pt x="619" y="415"/>
                    </a:lnTo>
                    <a:lnTo>
                      <a:pt x="571" y="421"/>
                    </a:lnTo>
                    <a:lnTo>
                      <a:pt x="517" y="427"/>
                    </a:lnTo>
                    <a:lnTo>
                      <a:pt x="427" y="430"/>
                    </a:lnTo>
                    <a:lnTo>
                      <a:pt x="344" y="423"/>
                    </a:lnTo>
                    <a:lnTo>
                      <a:pt x="259" y="410"/>
                    </a:lnTo>
                    <a:lnTo>
                      <a:pt x="177" y="388"/>
                    </a:lnTo>
                    <a:lnTo>
                      <a:pt x="105" y="358"/>
                    </a:lnTo>
                    <a:lnTo>
                      <a:pt x="41" y="325"/>
                    </a:lnTo>
                    <a:lnTo>
                      <a:pt x="0" y="294"/>
                    </a:lnTo>
                    <a:lnTo>
                      <a:pt x="0" y="0"/>
                    </a:lnTo>
                    <a:lnTo>
                      <a:pt x="46" y="25"/>
                    </a:lnTo>
                    <a:lnTo>
                      <a:pt x="105" y="47"/>
                    </a:lnTo>
                    <a:lnTo>
                      <a:pt x="175" y="66"/>
                    </a:lnTo>
                    <a:lnTo>
                      <a:pt x="244" y="81"/>
                    </a:lnTo>
                    <a:lnTo>
                      <a:pt x="314" y="89"/>
                    </a:lnTo>
                    <a:lnTo>
                      <a:pt x="361" y="93"/>
                    </a:lnTo>
                    <a:lnTo>
                      <a:pt x="401" y="95"/>
                    </a:lnTo>
                    <a:lnTo>
                      <a:pt x="471" y="95"/>
                    </a:lnTo>
                    <a:lnTo>
                      <a:pt x="515" y="92"/>
                    </a:lnTo>
                    <a:lnTo>
                      <a:pt x="555" y="87"/>
                    </a:lnTo>
                    <a:lnTo>
                      <a:pt x="600" y="84"/>
                    </a:lnTo>
                    <a:lnTo>
                      <a:pt x="640" y="76"/>
                    </a:lnTo>
                    <a:lnTo>
                      <a:pt x="689" y="67"/>
                    </a:lnTo>
                    <a:lnTo>
                      <a:pt x="733" y="55"/>
                    </a:lnTo>
                    <a:lnTo>
                      <a:pt x="777" y="41"/>
                    </a:lnTo>
                    <a:lnTo>
                      <a:pt x="815" y="27"/>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sp>
            <p:nvSpPr>
              <p:cNvPr id="18" name="Freeform 38"/>
              <p:cNvSpPr>
                <a:spLocks/>
              </p:cNvSpPr>
              <p:nvPr/>
            </p:nvSpPr>
            <p:spPr bwMode="auto">
              <a:xfrm>
                <a:off x="102" y="1389"/>
                <a:ext cx="551" cy="340"/>
              </a:xfrm>
              <a:custGeom>
                <a:avLst/>
                <a:gdLst/>
                <a:ahLst/>
                <a:cxnLst>
                  <a:cxn ang="0">
                    <a:pos x="16" y="53"/>
                  </a:cxn>
                  <a:cxn ang="0">
                    <a:pos x="0" y="122"/>
                  </a:cxn>
                  <a:cxn ang="0">
                    <a:pos x="10" y="146"/>
                  </a:cxn>
                  <a:cxn ang="0">
                    <a:pos x="33" y="184"/>
                  </a:cxn>
                  <a:cxn ang="0">
                    <a:pos x="57" y="217"/>
                  </a:cxn>
                  <a:cxn ang="0">
                    <a:pos x="85" y="244"/>
                  </a:cxn>
                  <a:cxn ang="0">
                    <a:pos x="120" y="271"/>
                  </a:cxn>
                  <a:cxn ang="0">
                    <a:pos x="153" y="290"/>
                  </a:cxn>
                  <a:cxn ang="0">
                    <a:pos x="189" y="309"/>
                  </a:cxn>
                  <a:cxn ang="0">
                    <a:pos x="235" y="325"/>
                  </a:cxn>
                  <a:cxn ang="0">
                    <a:pos x="270" y="333"/>
                  </a:cxn>
                  <a:cxn ang="0">
                    <a:pos x="312" y="339"/>
                  </a:cxn>
                  <a:cxn ang="0">
                    <a:pos x="351" y="339"/>
                  </a:cxn>
                  <a:cxn ang="0">
                    <a:pos x="393" y="334"/>
                  </a:cxn>
                  <a:cxn ang="0">
                    <a:pos x="436" y="322"/>
                  </a:cxn>
                  <a:cxn ang="0">
                    <a:pos x="475" y="303"/>
                  </a:cxn>
                  <a:cxn ang="0">
                    <a:pos x="498" y="287"/>
                  </a:cxn>
                  <a:cxn ang="0">
                    <a:pos x="526" y="263"/>
                  </a:cxn>
                  <a:cxn ang="0">
                    <a:pos x="541" y="243"/>
                  </a:cxn>
                  <a:cxn ang="0">
                    <a:pos x="550" y="227"/>
                  </a:cxn>
                  <a:cxn ang="0">
                    <a:pos x="550" y="209"/>
                  </a:cxn>
                  <a:cxn ang="0">
                    <a:pos x="544" y="187"/>
                  </a:cxn>
                  <a:cxn ang="0">
                    <a:pos x="532" y="171"/>
                  </a:cxn>
                  <a:cxn ang="0">
                    <a:pos x="523" y="135"/>
                  </a:cxn>
                  <a:cxn ang="0">
                    <a:pos x="519" y="116"/>
                  </a:cxn>
                  <a:cxn ang="0">
                    <a:pos x="267" y="133"/>
                  </a:cxn>
                  <a:cxn ang="0">
                    <a:pos x="234" y="126"/>
                  </a:cxn>
                  <a:cxn ang="0">
                    <a:pos x="193" y="114"/>
                  </a:cxn>
                  <a:cxn ang="0">
                    <a:pos x="162" y="97"/>
                  </a:cxn>
                  <a:cxn ang="0">
                    <a:pos x="129" y="77"/>
                  </a:cxn>
                  <a:cxn ang="0">
                    <a:pos x="97" y="48"/>
                  </a:cxn>
                  <a:cxn ang="0">
                    <a:pos x="78" y="24"/>
                  </a:cxn>
                  <a:cxn ang="0">
                    <a:pos x="60" y="0"/>
                  </a:cxn>
                  <a:cxn ang="0">
                    <a:pos x="16" y="53"/>
                  </a:cxn>
                </a:cxnLst>
                <a:rect l="0" t="0" r="r" b="b"/>
                <a:pathLst>
                  <a:path w="551" h="340">
                    <a:moveTo>
                      <a:pt x="16" y="53"/>
                    </a:moveTo>
                    <a:lnTo>
                      <a:pt x="0" y="122"/>
                    </a:lnTo>
                    <a:lnTo>
                      <a:pt x="10" y="146"/>
                    </a:lnTo>
                    <a:lnTo>
                      <a:pt x="33" y="184"/>
                    </a:lnTo>
                    <a:lnTo>
                      <a:pt x="57" y="217"/>
                    </a:lnTo>
                    <a:lnTo>
                      <a:pt x="85" y="244"/>
                    </a:lnTo>
                    <a:lnTo>
                      <a:pt x="120" y="271"/>
                    </a:lnTo>
                    <a:lnTo>
                      <a:pt x="153" y="290"/>
                    </a:lnTo>
                    <a:lnTo>
                      <a:pt x="189" y="309"/>
                    </a:lnTo>
                    <a:lnTo>
                      <a:pt x="235" y="325"/>
                    </a:lnTo>
                    <a:lnTo>
                      <a:pt x="270" y="333"/>
                    </a:lnTo>
                    <a:lnTo>
                      <a:pt x="312" y="339"/>
                    </a:lnTo>
                    <a:lnTo>
                      <a:pt x="351" y="339"/>
                    </a:lnTo>
                    <a:lnTo>
                      <a:pt x="393" y="334"/>
                    </a:lnTo>
                    <a:lnTo>
                      <a:pt x="436" y="322"/>
                    </a:lnTo>
                    <a:lnTo>
                      <a:pt x="475" y="303"/>
                    </a:lnTo>
                    <a:lnTo>
                      <a:pt x="498" y="287"/>
                    </a:lnTo>
                    <a:lnTo>
                      <a:pt x="526" y="263"/>
                    </a:lnTo>
                    <a:lnTo>
                      <a:pt x="541" y="243"/>
                    </a:lnTo>
                    <a:lnTo>
                      <a:pt x="550" y="227"/>
                    </a:lnTo>
                    <a:lnTo>
                      <a:pt x="550" y="209"/>
                    </a:lnTo>
                    <a:lnTo>
                      <a:pt x="544" y="187"/>
                    </a:lnTo>
                    <a:lnTo>
                      <a:pt x="532" y="171"/>
                    </a:lnTo>
                    <a:lnTo>
                      <a:pt x="523" y="135"/>
                    </a:lnTo>
                    <a:lnTo>
                      <a:pt x="519" y="116"/>
                    </a:lnTo>
                    <a:lnTo>
                      <a:pt x="267" y="133"/>
                    </a:lnTo>
                    <a:lnTo>
                      <a:pt x="234" y="126"/>
                    </a:lnTo>
                    <a:lnTo>
                      <a:pt x="193" y="114"/>
                    </a:lnTo>
                    <a:lnTo>
                      <a:pt x="162" y="97"/>
                    </a:lnTo>
                    <a:lnTo>
                      <a:pt x="129" y="77"/>
                    </a:lnTo>
                    <a:lnTo>
                      <a:pt x="97" y="48"/>
                    </a:lnTo>
                    <a:lnTo>
                      <a:pt x="78" y="24"/>
                    </a:lnTo>
                    <a:lnTo>
                      <a:pt x="60" y="0"/>
                    </a:lnTo>
                    <a:lnTo>
                      <a:pt x="16" y="53"/>
                    </a:lnTo>
                  </a:path>
                </a:pathLst>
              </a:custGeom>
              <a:gradFill rotWithShape="0">
                <a:gsLst>
                  <a:gs pos="0">
                    <a:schemeClr val="hlink"/>
                  </a:gs>
                  <a:gs pos="100000">
                    <a:schemeClr val="folHlink"/>
                  </a:gs>
                </a:gsLst>
                <a:lin ang="0" scaled="1"/>
              </a:gradFill>
              <a:ln w="9525" cap="rnd">
                <a:noFill/>
                <a:round/>
                <a:headEnd/>
                <a:tailEnd/>
              </a:ln>
              <a:effectLst/>
            </p:spPr>
            <p:txBody>
              <a:bodyPr/>
              <a:lstStyle/>
              <a:p>
                <a:pPr>
                  <a:defRPr/>
                </a:pPr>
                <a:endParaRPr lang="en-US"/>
              </a:p>
            </p:txBody>
          </p:sp>
          <p:sp>
            <p:nvSpPr>
              <p:cNvPr id="19" name="Freeform 39"/>
              <p:cNvSpPr>
                <a:spLocks/>
              </p:cNvSpPr>
              <p:nvPr/>
            </p:nvSpPr>
            <p:spPr bwMode="auto">
              <a:xfrm>
                <a:off x="82" y="976"/>
                <a:ext cx="475" cy="552"/>
              </a:xfrm>
              <a:custGeom>
                <a:avLst/>
                <a:gdLst/>
                <a:ahLst/>
                <a:cxnLst>
                  <a:cxn ang="0">
                    <a:pos x="474" y="0"/>
                  </a:cxn>
                  <a:cxn ang="0">
                    <a:pos x="474" y="294"/>
                  </a:cxn>
                  <a:cxn ang="0">
                    <a:pos x="446" y="291"/>
                  </a:cxn>
                  <a:cxn ang="0">
                    <a:pos x="411" y="293"/>
                  </a:cxn>
                  <a:cxn ang="0">
                    <a:pos x="353" y="299"/>
                  </a:cxn>
                  <a:cxn ang="0">
                    <a:pos x="296" y="310"/>
                  </a:cxn>
                  <a:cxn ang="0">
                    <a:pos x="243" y="323"/>
                  </a:cxn>
                  <a:cxn ang="0">
                    <a:pos x="200" y="339"/>
                  </a:cxn>
                  <a:cxn ang="0">
                    <a:pos x="149" y="364"/>
                  </a:cxn>
                  <a:cxn ang="0">
                    <a:pos x="110" y="390"/>
                  </a:cxn>
                  <a:cxn ang="0">
                    <a:pos x="81" y="415"/>
                  </a:cxn>
                  <a:cxn ang="0">
                    <a:pos x="60" y="439"/>
                  </a:cxn>
                  <a:cxn ang="0">
                    <a:pos x="47" y="461"/>
                  </a:cxn>
                  <a:cxn ang="0">
                    <a:pos x="35" y="488"/>
                  </a:cxn>
                  <a:cxn ang="0">
                    <a:pos x="30" y="513"/>
                  </a:cxn>
                  <a:cxn ang="0">
                    <a:pos x="23" y="551"/>
                  </a:cxn>
                  <a:cxn ang="0">
                    <a:pos x="17" y="518"/>
                  </a:cxn>
                  <a:cxn ang="0">
                    <a:pos x="8" y="481"/>
                  </a:cxn>
                  <a:cxn ang="0">
                    <a:pos x="5" y="453"/>
                  </a:cxn>
                  <a:cxn ang="0">
                    <a:pos x="0" y="420"/>
                  </a:cxn>
                  <a:cxn ang="0">
                    <a:pos x="2" y="393"/>
                  </a:cxn>
                  <a:cxn ang="0">
                    <a:pos x="8" y="361"/>
                  </a:cxn>
                  <a:cxn ang="0">
                    <a:pos x="15" y="317"/>
                  </a:cxn>
                  <a:cxn ang="0">
                    <a:pos x="30" y="279"/>
                  </a:cxn>
                  <a:cxn ang="0">
                    <a:pos x="50" y="238"/>
                  </a:cxn>
                  <a:cxn ang="0">
                    <a:pos x="75" y="196"/>
                  </a:cxn>
                  <a:cxn ang="0">
                    <a:pos x="111" y="152"/>
                  </a:cxn>
                  <a:cxn ang="0">
                    <a:pos x="152" y="116"/>
                  </a:cxn>
                  <a:cxn ang="0">
                    <a:pos x="188" y="87"/>
                  </a:cxn>
                  <a:cxn ang="0">
                    <a:pos x="233" y="60"/>
                  </a:cxn>
                  <a:cxn ang="0">
                    <a:pos x="279" y="40"/>
                  </a:cxn>
                  <a:cxn ang="0">
                    <a:pos x="333" y="21"/>
                  </a:cxn>
                  <a:cxn ang="0">
                    <a:pos x="380" y="10"/>
                  </a:cxn>
                  <a:cxn ang="0">
                    <a:pos x="435" y="3"/>
                  </a:cxn>
                  <a:cxn ang="0">
                    <a:pos x="474" y="0"/>
                  </a:cxn>
                </a:cxnLst>
                <a:rect l="0" t="0" r="r" b="b"/>
                <a:pathLst>
                  <a:path w="475" h="552">
                    <a:moveTo>
                      <a:pt x="474" y="0"/>
                    </a:moveTo>
                    <a:lnTo>
                      <a:pt x="474" y="294"/>
                    </a:lnTo>
                    <a:lnTo>
                      <a:pt x="446" y="291"/>
                    </a:lnTo>
                    <a:lnTo>
                      <a:pt x="411" y="293"/>
                    </a:lnTo>
                    <a:lnTo>
                      <a:pt x="353" y="299"/>
                    </a:lnTo>
                    <a:lnTo>
                      <a:pt x="296" y="310"/>
                    </a:lnTo>
                    <a:lnTo>
                      <a:pt x="243" y="323"/>
                    </a:lnTo>
                    <a:lnTo>
                      <a:pt x="200" y="339"/>
                    </a:lnTo>
                    <a:lnTo>
                      <a:pt x="149" y="364"/>
                    </a:lnTo>
                    <a:lnTo>
                      <a:pt x="110" y="390"/>
                    </a:lnTo>
                    <a:lnTo>
                      <a:pt x="81" y="415"/>
                    </a:lnTo>
                    <a:lnTo>
                      <a:pt x="60" y="439"/>
                    </a:lnTo>
                    <a:lnTo>
                      <a:pt x="47" y="461"/>
                    </a:lnTo>
                    <a:lnTo>
                      <a:pt x="35" y="488"/>
                    </a:lnTo>
                    <a:lnTo>
                      <a:pt x="30" y="513"/>
                    </a:lnTo>
                    <a:lnTo>
                      <a:pt x="23" y="551"/>
                    </a:lnTo>
                    <a:lnTo>
                      <a:pt x="17" y="518"/>
                    </a:lnTo>
                    <a:lnTo>
                      <a:pt x="8" y="481"/>
                    </a:lnTo>
                    <a:lnTo>
                      <a:pt x="5" y="453"/>
                    </a:lnTo>
                    <a:lnTo>
                      <a:pt x="0" y="420"/>
                    </a:lnTo>
                    <a:lnTo>
                      <a:pt x="2" y="393"/>
                    </a:lnTo>
                    <a:lnTo>
                      <a:pt x="8" y="361"/>
                    </a:lnTo>
                    <a:lnTo>
                      <a:pt x="15" y="317"/>
                    </a:lnTo>
                    <a:lnTo>
                      <a:pt x="30" y="279"/>
                    </a:lnTo>
                    <a:lnTo>
                      <a:pt x="50" y="238"/>
                    </a:lnTo>
                    <a:lnTo>
                      <a:pt x="75" y="196"/>
                    </a:lnTo>
                    <a:lnTo>
                      <a:pt x="111" y="152"/>
                    </a:lnTo>
                    <a:lnTo>
                      <a:pt x="152" y="116"/>
                    </a:lnTo>
                    <a:lnTo>
                      <a:pt x="188" y="87"/>
                    </a:lnTo>
                    <a:lnTo>
                      <a:pt x="233" y="60"/>
                    </a:lnTo>
                    <a:lnTo>
                      <a:pt x="279" y="40"/>
                    </a:lnTo>
                    <a:lnTo>
                      <a:pt x="333" y="21"/>
                    </a:lnTo>
                    <a:lnTo>
                      <a:pt x="380" y="10"/>
                    </a:lnTo>
                    <a:lnTo>
                      <a:pt x="435" y="3"/>
                    </a:lnTo>
                    <a:lnTo>
                      <a:pt x="474" y="0"/>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sp>
            <p:nvSpPr>
              <p:cNvPr id="20" name="Freeform 40"/>
              <p:cNvSpPr>
                <a:spLocks/>
              </p:cNvSpPr>
              <p:nvPr/>
            </p:nvSpPr>
            <p:spPr bwMode="auto">
              <a:xfrm>
                <a:off x="370" y="1543"/>
                <a:ext cx="156" cy="118"/>
              </a:xfrm>
              <a:custGeom>
                <a:avLst/>
                <a:gdLst/>
                <a:ahLst/>
                <a:cxnLst>
                  <a:cxn ang="0">
                    <a:pos x="72" y="0"/>
                  </a:cxn>
                  <a:cxn ang="0">
                    <a:pos x="21" y="19"/>
                  </a:cxn>
                  <a:cxn ang="0">
                    <a:pos x="3" y="46"/>
                  </a:cxn>
                  <a:cxn ang="0">
                    <a:pos x="0" y="70"/>
                  </a:cxn>
                  <a:cxn ang="0">
                    <a:pos x="0" y="84"/>
                  </a:cxn>
                  <a:cxn ang="0">
                    <a:pos x="9" y="100"/>
                  </a:cxn>
                  <a:cxn ang="0">
                    <a:pos x="29" y="108"/>
                  </a:cxn>
                  <a:cxn ang="0">
                    <a:pos x="50" y="114"/>
                  </a:cxn>
                  <a:cxn ang="0">
                    <a:pos x="69" y="117"/>
                  </a:cxn>
                  <a:cxn ang="0">
                    <a:pos x="86" y="117"/>
                  </a:cxn>
                  <a:cxn ang="0">
                    <a:pos x="114" y="112"/>
                  </a:cxn>
                  <a:cxn ang="0">
                    <a:pos x="134" y="107"/>
                  </a:cxn>
                  <a:cxn ang="0">
                    <a:pos x="146" y="98"/>
                  </a:cxn>
                  <a:cxn ang="0">
                    <a:pos x="153" y="90"/>
                  </a:cxn>
                  <a:cxn ang="0">
                    <a:pos x="155" y="78"/>
                  </a:cxn>
                  <a:cxn ang="0">
                    <a:pos x="153" y="60"/>
                  </a:cxn>
                  <a:cxn ang="0">
                    <a:pos x="146" y="11"/>
                  </a:cxn>
                  <a:cxn ang="0">
                    <a:pos x="72" y="0"/>
                  </a:cxn>
                </a:cxnLst>
                <a:rect l="0" t="0" r="r" b="b"/>
                <a:pathLst>
                  <a:path w="156" h="118">
                    <a:moveTo>
                      <a:pt x="72" y="0"/>
                    </a:moveTo>
                    <a:lnTo>
                      <a:pt x="21" y="19"/>
                    </a:lnTo>
                    <a:lnTo>
                      <a:pt x="3" y="46"/>
                    </a:lnTo>
                    <a:lnTo>
                      <a:pt x="0" y="70"/>
                    </a:lnTo>
                    <a:lnTo>
                      <a:pt x="0" y="84"/>
                    </a:lnTo>
                    <a:lnTo>
                      <a:pt x="9" y="100"/>
                    </a:lnTo>
                    <a:lnTo>
                      <a:pt x="29" y="108"/>
                    </a:lnTo>
                    <a:lnTo>
                      <a:pt x="50" y="114"/>
                    </a:lnTo>
                    <a:lnTo>
                      <a:pt x="69" y="117"/>
                    </a:lnTo>
                    <a:lnTo>
                      <a:pt x="86" y="117"/>
                    </a:lnTo>
                    <a:lnTo>
                      <a:pt x="114" y="112"/>
                    </a:lnTo>
                    <a:lnTo>
                      <a:pt x="134" y="107"/>
                    </a:lnTo>
                    <a:lnTo>
                      <a:pt x="146" y="98"/>
                    </a:lnTo>
                    <a:lnTo>
                      <a:pt x="153" y="90"/>
                    </a:lnTo>
                    <a:lnTo>
                      <a:pt x="155" y="78"/>
                    </a:lnTo>
                    <a:lnTo>
                      <a:pt x="153" y="60"/>
                    </a:lnTo>
                    <a:lnTo>
                      <a:pt x="146" y="11"/>
                    </a:lnTo>
                    <a:lnTo>
                      <a:pt x="72" y="0"/>
                    </a:lnTo>
                  </a:path>
                </a:pathLst>
              </a:custGeom>
              <a:gradFill rotWithShape="0">
                <a:gsLst>
                  <a:gs pos="0">
                    <a:schemeClr val="hlink"/>
                  </a:gs>
                  <a:gs pos="100000">
                    <a:schemeClr val="folHlink"/>
                  </a:gs>
                </a:gsLst>
                <a:lin ang="0" scaled="1"/>
              </a:gradFill>
              <a:ln w="9525" cap="rnd">
                <a:noFill/>
                <a:round/>
                <a:headEnd/>
                <a:tailEnd/>
              </a:ln>
              <a:effectLst/>
            </p:spPr>
            <p:txBody>
              <a:bodyPr/>
              <a:lstStyle/>
              <a:p>
                <a:pPr>
                  <a:defRPr/>
                </a:pPr>
                <a:endParaRPr lang="en-US"/>
              </a:p>
            </p:txBody>
          </p:sp>
          <p:sp>
            <p:nvSpPr>
              <p:cNvPr id="21" name="Freeform 41"/>
              <p:cNvSpPr>
                <a:spLocks/>
              </p:cNvSpPr>
              <p:nvPr/>
            </p:nvSpPr>
            <p:spPr bwMode="auto">
              <a:xfrm>
                <a:off x="442" y="1557"/>
                <a:ext cx="88" cy="74"/>
              </a:xfrm>
              <a:custGeom>
                <a:avLst/>
                <a:gdLst/>
                <a:ahLst/>
                <a:cxnLst>
                  <a:cxn ang="0">
                    <a:pos x="87" y="67"/>
                  </a:cxn>
                  <a:cxn ang="0">
                    <a:pos x="76" y="0"/>
                  </a:cxn>
                  <a:cxn ang="0">
                    <a:pos x="33" y="5"/>
                  </a:cxn>
                  <a:cxn ang="0">
                    <a:pos x="0" y="8"/>
                  </a:cxn>
                  <a:cxn ang="0">
                    <a:pos x="9" y="73"/>
                  </a:cxn>
                  <a:cxn ang="0">
                    <a:pos x="12" y="57"/>
                  </a:cxn>
                  <a:cxn ang="0">
                    <a:pos x="22" y="47"/>
                  </a:cxn>
                  <a:cxn ang="0">
                    <a:pos x="40" y="43"/>
                  </a:cxn>
                  <a:cxn ang="0">
                    <a:pos x="60" y="44"/>
                  </a:cxn>
                  <a:cxn ang="0">
                    <a:pos x="76" y="51"/>
                  </a:cxn>
                  <a:cxn ang="0">
                    <a:pos x="87" y="67"/>
                  </a:cxn>
                </a:cxnLst>
                <a:rect l="0" t="0" r="r" b="b"/>
                <a:pathLst>
                  <a:path w="88" h="74">
                    <a:moveTo>
                      <a:pt x="87" y="67"/>
                    </a:moveTo>
                    <a:lnTo>
                      <a:pt x="76" y="0"/>
                    </a:lnTo>
                    <a:lnTo>
                      <a:pt x="33" y="5"/>
                    </a:lnTo>
                    <a:lnTo>
                      <a:pt x="0" y="8"/>
                    </a:lnTo>
                    <a:lnTo>
                      <a:pt x="9" y="73"/>
                    </a:lnTo>
                    <a:lnTo>
                      <a:pt x="12" y="57"/>
                    </a:lnTo>
                    <a:lnTo>
                      <a:pt x="22" y="47"/>
                    </a:lnTo>
                    <a:lnTo>
                      <a:pt x="40" y="43"/>
                    </a:lnTo>
                    <a:lnTo>
                      <a:pt x="60" y="44"/>
                    </a:lnTo>
                    <a:lnTo>
                      <a:pt x="76" y="51"/>
                    </a:lnTo>
                    <a:lnTo>
                      <a:pt x="87" y="67"/>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sp>
            <p:nvSpPr>
              <p:cNvPr id="22" name="Freeform 42"/>
              <p:cNvSpPr>
                <a:spLocks/>
              </p:cNvSpPr>
              <p:nvPr/>
            </p:nvSpPr>
            <p:spPr bwMode="auto">
              <a:xfrm>
                <a:off x="334" y="1336"/>
                <a:ext cx="319" cy="286"/>
              </a:xfrm>
              <a:custGeom>
                <a:avLst/>
                <a:gdLst/>
                <a:ahLst/>
                <a:cxnLst>
                  <a:cxn ang="0">
                    <a:pos x="317" y="275"/>
                  </a:cxn>
                  <a:cxn ang="0">
                    <a:pos x="315" y="254"/>
                  </a:cxn>
                  <a:cxn ang="0">
                    <a:pos x="306" y="235"/>
                  </a:cxn>
                  <a:cxn ang="0">
                    <a:pos x="299" y="219"/>
                  </a:cxn>
                  <a:cxn ang="0">
                    <a:pos x="294" y="194"/>
                  </a:cxn>
                  <a:cxn ang="0">
                    <a:pos x="288" y="161"/>
                  </a:cxn>
                  <a:cxn ang="0">
                    <a:pos x="284" y="126"/>
                  </a:cxn>
                  <a:cxn ang="0">
                    <a:pos x="281" y="94"/>
                  </a:cxn>
                  <a:cxn ang="0">
                    <a:pos x="279" y="67"/>
                  </a:cxn>
                  <a:cxn ang="0">
                    <a:pos x="278" y="43"/>
                  </a:cxn>
                  <a:cxn ang="0">
                    <a:pos x="270" y="29"/>
                  </a:cxn>
                  <a:cxn ang="0">
                    <a:pos x="255" y="16"/>
                  </a:cxn>
                  <a:cxn ang="0">
                    <a:pos x="240" y="9"/>
                  </a:cxn>
                  <a:cxn ang="0">
                    <a:pos x="216" y="2"/>
                  </a:cxn>
                  <a:cxn ang="0">
                    <a:pos x="189" y="0"/>
                  </a:cxn>
                  <a:cxn ang="0">
                    <a:pos x="147" y="0"/>
                  </a:cxn>
                  <a:cxn ang="0">
                    <a:pos x="110" y="2"/>
                  </a:cxn>
                  <a:cxn ang="0">
                    <a:pos x="74" y="9"/>
                  </a:cxn>
                  <a:cxn ang="0">
                    <a:pos x="41" y="21"/>
                  </a:cxn>
                  <a:cxn ang="0">
                    <a:pos x="20" y="35"/>
                  </a:cxn>
                  <a:cxn ang="0">
                    <a:pos x="8" y="47"/>
                  </a:cxn>
                  <a:cxn ang="0">
                    <a:pos x="0" y="61"/>
                  </a:cxn>
                  <a:cxn ang="0">
                    <a:pos x="2" y="75"/>
                  </a:cxn>
                  <a:cxn ang="0">
                    <a:pos x="5" y="89"/>
                  </a:cxn>
                  <a:cxn ang="0">
                    <a:pos x="15" y="104"/>
                  </a:cxn>
                  <a:cxn ang="0">
                    <a:pos x="23" y="123"/>
                  </a:cxn>
                  <a:cxn ang="0">
                    <a:pos x="27" y="149"/>
                  </a:cxn>
                  <a:cxn ang="0">
                    <a:pos x="30" y="176"/>
                  </a:cxn>
                  <a:cxn ang="0">
                    <a:pos x="35" y="200"/>
                  </a:cxn>
                  <a:cxn ang="0">
                    <a:pos x="36" y="235"/>
                  </a:cxn>
                  <a:cxn ang="0">
                    <a:pos x="38" y="265"/>
                  </a:cxn>
                  <a:cxn ang="0">
                    <a:pos x="38" y="285"/>
                  </a:cxn>
                  <a:cxn ang="0">
                    <a:pos x="48" y="260"/>
                  </a:cxn>
                  <a:cxn ang="0">
                    <a:pos x="68" y="248"/>
                  </a:cxn>
                  <a:cxn ang="0">
                    <a:pos x="86" y="241"/>
                  </a:cxn>
                  <a:cxn ang="0">
                    <a:pos x="108" y="236"/>
                  </a:cxn>
                  <a:cxn ang="0">
                    <a:pos x="143" y="229"/>
                  </a:cxn>
                  <a:cxn ang="0">
                    <a:pos x="177" y="228"/>
                  </a:cxn>
                  <a:cxn ang="0">
                    <a:pos x="197" y="228"/>
                  </a:cxn>
                  <a:cxn ang="0">
                    <a:pos x="228" y="230"/>
                  </a:cxn>
                  <a:cxn ang="0">
                    <a:pos x="264" y="237"/>
                  </a:cxn>
                  <a:cxn ang="0">
                    <a:pos x="287" y="246"/>
                  </a:cxn>
                  <a:cxn ang="0">
                    <a:pos x="302" y="255"/>
                  </a:cxn>
                  <a:cxn ang="0">
                    <a:pos x="318" y="268"/>
                  </a:cxn>
                </a:cxnLst>
                <a:rect l="0" t="0" r="r" b="b"/>
                <a:pathLst>
                  <a:path w="319" h="286">
                    <a:moveTo>
                      <a:pt x="317" y="275"/>
                    </a:moveTo>
                    <a:lnTo>
                      <a:pt x="315" y="254"/>
                    </a:lnTo>
                    <a:lnTo>
                      <a:pt x="306" y="235"/>
                    </a:lnTo>
                    <a:lnTo>
                      <a:pt x="299" y="219"/>
                    </a:lnTo>
                    <a:lnTo>
                      <a:pt x="294" y="194"/>
                    </a:lnTo>
                    <a:lnTo>
                      <a:pt x="288" y="161"/>
                    </a:lnTo>
                    <a:lnTo>
                      <a:pt x="284" y="126"/>
                    </a:lnTo>
                    <a:lnTo>
                      <a:pt x="281" y="94"/>
                    </a:lnTo>
                    <a:lnTo>
                      <a:pt x="279" y="67"/>
                    </a:lnTo>
                    <a:lnTo>
                      <a:pt x="278" y="43"/>
                    </a:lnTo>
                    <a:lnTo>
                      <a:pt x="270" y="29"/>
                    </a:lnTo>
                    <a:lnTo>
                      <a:pt x="255" y="16"/>
                    </a:lnTo>
                    <a:lnTo>
                      <a:pt x="240" y="9"/>
                    </a:lnTo>
                    <a:lnTo>
                      <a:pt x="216" y="2"/>
                    </a:lnTo>
                    <a:lnTo>
                      <a:pt x="189" y="0"/>
                    </a:lnTo>
                    <a:lnTo>
                      <a:pt x="147" y="0"/>
                    </a:lnTo>
                    <a:lnTo>
                      <a:pt x="110" y="2"/>
                    </a:lnTo>
                    <a:lnTo>
                      <a:pt x="74" y="9"/>
                    </a:lnTo>
                    <a:lnTo>
                      <a:pt x="41" y="21"/>
                    </a:lnTo>
                    <a:lnTo>
                      <a:pt x="20" y="35"/>
                    </a:lnTo>
                    <a:lnTo>
                      <a:pt x="8" y="47"/>
                    </a:lnTo>
                    <a:lnTo>
                      <a:pt x="0" y="61"/>
                    </a:lnTo>
                    <a:lnTo>
                      <a:pt x="2" y="75"/>
                    </a:lnTo>
                    <a:lnTo>
                      <a:pt x="5" y="89"/>
                    </a:lnTo>
                    <a:lnTo>
                      <a:pt x="15" y="104"/>
                    </a:lnTo>
                    <a:lnTo>
                      <a:pt x="23" y="123"/>
                    </a:lnTo>
                    <a:lnTo>
                      <a:pt x="27" y="149"/>
                    </a:lnTo>
                    <a:lnTo>
                      <a:pt x="30" y="176"/>
                    </a:lnTo>
                    <a:lnTo>
                      <a:pt x="35" y="200"/>
                    </a:lnTo>
                    <a:lnTo>
                      <a:pt x="36" y="235"/>
                    </a:lnTo>
                    <a:lnTo>
                      <a:pt x="38" y="265"/>
                    </a:lnTo>
                    <a:lnTo>
                      <a:pt x="38" y="285"/>
                    </a:lnTo>
                    <a:lnTo>
                      <a:pt x="48" y="260"/>
                    </a:lnTo>
                    <a:lnTo>
                      <a:pt x="68" y="248"/>
                    </a:lnTo>
                    <a:lnTo>
                      <a:pt x="86" y="241"/>
                    </a:lnTo>
                    <a:lnTo>
                      <a:pt x="108" y="236"/>
                    </a:lnTo>
                    <a:lnTo>
                      <a:pt x="143" y="229"/>
                    </a:lnTo>
                    <a:lnTo>
                      <a:pt x="177" y="228"/>
                    </a:lnTo>
                    <a:lnTo>
                      <a:pt x="197" y="228"/>
                    </a:lnTo>
                    <a:lnTo>
                      <a:pt x="228" y="230"/>
                    </a:lnTo>
                    <a:lnTo>
                      <a:pt x="264" y="237"/>
                    </a:lnTo>
                    <a:lnTo>
                      <a:pt x="287" y="246"/>
                    </a:lnTo>
                    <a:lnTo>
                      <a:pt x="302" y="255"/>
                    </a:lnTo>
                    <a:lnTo>
                      <a:pt x="318" y="268"/>
                    </a:lnTo>
                  </a:path>
                </a:pathLst>
              </a:custGeom>
              <a:gradFill rotWithShape="0">
                <a:gsLst>
                  <a:gs pos="0">
                    <a:schemeClr val="folHlink"/>
                  </a:gs>
                  <a:gs pos="50000">
                    <a:schemeClr val="accent1"/>
                  </a:gs>
                  <a:gs pos="100000">
                    <a:schemeClr val="folHlink"/>
                  </a:gs>
                </a:gsLst>
                <a:lin ang="0" scaled="1"/>
              </a:gradFill>
              <a:ln w="9525" cap="rnd">
                <a:noFill/>
                <a:round/>
                <a:headEnd type="none" w="sm" len="sm"/>
                <a:tailEnd type="none" w="sm" len="sm"/>
              </a:ln>
              <a:effectLst/>
            </p:spPr>
            <p:txBody>
              <a:bodyPr/>
              <a:lstStyle/>
              <a:p>
                <a:pPr>
                  <a:defRPr/>
                </a:pPr>
                <a:endParaRPr lang="en-US"/>
              </a:p>
            </p:txBody>
          </p:sp>
          <p:sp>
            <p:nvSpPr>
              <p:cNvPr id="23" name="Freeform 43"/>
              <p:cNvSpPr>
                <a:spLocks/>
              </p:cNvSpPr>
              <p:nvPr/>
            </p:nvSpPr>
            <p:spPr bwMode="auto">
              <a:xfrm>
                <a:off x="5049" y="1394"/>
                <a:ext cx="551" cy="335"/>
              </a:xfrm>
              <a:custGeom>
                <a:avLst/>
                <a:gdLst/>
                <a:ahLst/>
                <a:cxnLst>
                  <a:cxn ang="0">
                    <a:pos x="534" y="48"/>
                  </a:cxn>
                  <a:cxn ang="0">
                    <a:pos x="550" y="117"/>
                  </a:cxn>
                  <a:cxn ang="0">
                    <a:pos x="540" y="142"/>
                  </a:cxn>
                  <a:cxn ang="0">
                    <a:pos x="517" y="179"/>
                  </a:cxn>
                  <a:cxn ang="0">
                    <a:pos x="493" y="212"/>
                  </a:cxn>
                  <a:cxn ang="0">
                    <a:pos x="465" y="239"/>
                  </a:cxn>
                  <a:cxn ang="0">
                    <a:pos x="430" y="267"/>
                  </a:cxn>
                  <a:cxn ang="0">
                    <a:pos x="397" y="286"/>
                  </a:cxn>
                  <a:cxn ang="0">
                    <a:pos x="361" y="304"/>
                  </a:cxn>
                  <a:cxn ang="0">
                    <a:pos x="315" y="320"/>
                  </a:cxn>
                  <a:cxn ang="0">
                    <a:pos x="280" y="328"/>
                  </a:cxn>
                  <a:cxn ang="0">
                    <a:pos x="238" y="334"/>
                  </a:cxn>
                  <a:cxn ang="0">
                    <a:pos x="199" y="334"/>
                  </a:cxn>
                  <a:cxn ang="0">
                    <a:pos x="157" y="329"/>
                  </a:cxn>
                  <a:cxn ang="0">
                    <a:pos x="114" y="317"/>
                  </a:cxn>
                  <a:cxn ang="0">
                    <a:pos x="75" y="298"/>
                  </a:cxn>
                  <a:cxn ang="0">
                    <a:pos x="52" y="282"/>
                  </a:cxn>
                  <a:cxn ang="0">
                    <a:pos x="24" y="258"/>
                  </a:cxn>
                  <a:cxn ang="0">
                    <a:pos x="9" y="238"/>
                  </a:cxn>
                  <a:cxn ang="0">
                    <a:pos x="0" y="222"/>
                  </a:cxn>
                  <a:cxn ang="0">
                    <a:pos x="0" y="204"/>
                  </a:cxn>
                  <a:cxn ang="0">
                    <a:pos x="6" y="182"/>
                  </a:cxn>
                  <a:cxn ang="0">
                    <a:pos x="18" y="166"/>
                  </a:cxn>
                  <a:cxn ang="0">
                    <a:pos x="27" y="131"/>
                  </a:cxn>
                  <a:cxn ang="0">
                    <a:pos x="31" y="112"/>
                  </a:cxn>
                  <a:cxn ang="0">
                    <a:pos x="283" y="128"/>
                  </a:cxn>
                  <a:cxn ang="0">
                    <a:pos x="316" y="122"/>
                  </a:cxn>
                  <a:cxn ang="0">
                    <a:pos x="357" y="109"/>
                  </a:cxn>
                  <a:cxn ang="0">
                    <a:pos x="388" y="93"/>
                  </a:cxn>
                  <a:cxn ang="0">
                    <a:pos x="421" y="73"/>
                  </a:cxn>
                  <a:cxn ang="0">
                    <a:pos x="453" y="44"/>
                  </a:cxn>
                  <a:cxn ang="0">
                    <a:pos x="472" y="19"/>
                  </a:cxn>
                  <a:cxn ang="0">
                    <a:pos x="486" y="0"/>
                  </a:cxn>
                  <a:cxn ang="0">
                    <a:pos x="534" y="48"/>
                  </a:cxn>
                </a:cxnLst>
                <a:rect l="0" t="0" r="r" b="b"/>
                <a:pathLst>
                  <a:path w="551" h="335">
                    <a:moveTo>
                      <a:pt x="534" y="48"/>
                    </a:moveTo>
                    <a:lnTo>
                      <a:pt x="550" y="117"/>
                    </a:lnTo>
                    <a:lnTo>
                      <a:pt x="540" y="142"/>
                    </a:lnTo>
                    <a:lnTo>
                      <a:pt x="517" y="179"/>
                    </a:lnTo>
                    <a:lnTo>
                      <a:pt x="493" y="212"/>
                    </a:lnTo>
                    <a:lnTo>
                      <a:pt x="465" y="239"/>
                    </a:lnTo>
                    <a:lnTo>
                      <a:pt x="430" y="267"/>
                    </a:lnTo>
                    <a:lnTo>
                      <a:pt x="397" y="286"/>
                    </a:lnTo>
                    <a:lnTo>
                      <a:pt x="361" y="304"/>
                    </a:lnTo>
                    <a:lnTo>
                      <a:pt x="315" y="320"/>
                    </a:lnTo>
                    <a:lnTo>
                      <a:pt x="280" y="328"/>
                    </a:lnTo>
                    <a:lnTo>
                      <a:pt x="238" y="334"/>
                    </a:lnTo>
                    <a:lnTo>
                      <a:pt x="199" y="334"/>
                    </a:lnTo>
                    <a:lnTo>
                      <a:pt x="157" y="329"/>
                    </a:lnTo>
                    <a:lnTo>
                      <a:pt x="114" y="317"/>
                    </a:lnTo>
                    <a:lnTo>
                      <a:pt x="75" y="298"/>
                    </a:lnTo>
                    <a:lnTo>
                      <a:pt x="52" y="282"/>
                    </a:lnTo>
                    <a:lnTo>
                      <a:pt x="24" y="258"/>
                    </a:lnTo>
                    <a:lnTo>
                      <a:pt x="9" y="238"/>
                    </a:lnTo>
                    <a:lnTo>
                      <a:pt x="0" y="222"/>
                    </a:lnTo>
                    <a:lnTo>
                      <a:pt x="0" y="204"/>
                    </a:lnTo>
                    <a:lnTo>
                      <a:pt x="6" y="182"/>
                    </a:lnTo>
                    <a:lnTo>
                      <a:pt x="18" y="166"/>
                    </a:lnTo>
                    <a:lnTo>
                      <a:pt x="27" y="131"/>
                    </a:lnTo>
                    <a:lnTo>
                      <a:pt x="31" y="112"/>
                    </a:lnTo>
                    <a:lnTo>
                      <a:pt x="283" y="128"/>
                    </a:lnTo>
                    <a:lnTo>
                      <a:pt x="316" y="122"/>
                    </a:lnTo>
                    <a:lnTo>
                      <a:pt x="357" y="109"/>
                    </a:lnTo>
                    <a:lnTo>
                      <a:pt x="388" y="93"/>
                    </a:lnTo>
                    <a:lnTo>
                      <a:pt x="421" y="73"/>
                    </a:lnTo>
                    <a:lnTo>
                      <a:pt x="453" y="44"/>
                    </a:lnTo>
                    <a:lnTo>
                      <a:pt x="472" y="19"/>
                    </a:lnTo>
                    <a:lnTo>
                      <a:pt x="486" y="0"/>
                    </a:lnTo>
                    <a:lnTo>
                      <a:pt x="534" y="48"/>
                    </a:lnTo>
                  </a:path>
                </a:pathLst>
              </a:custGeom>
              <a:gradFill rotWithShape="0">
                <a:gsLst>
                  <a:gs pos="0">
                    <a:schemeClr val="folHlink"/>
                  </a:gs>
                  <a:gs pos="100000">
                    <a:schemeClr val="hlink"/>
                  </a:gs>
                </a:gsLst>
                <a:lin ang="0" scaled="1"/>
              </a:gradFill>
              <a:ln w="9525" cap="rnd">
                <a:noFill/>
                <a:round/>
                <a:headEnd/>
                <a:tailEnd/>
              </a:ln>
              <a:effectLst/>
            </p:spPr>
            <p:txBody>
              <a:bodyPr/>
              <a:lstStyle/>
              <a:p>
                <a:pPr>
                  <a:defRPr/>
                </a:pPr>
                <a:endParaRPr lang="en-US"/>
              </a:p>
            </p:txBody>
          </p:sp>
          <p:sp>
            <p:nvSpPr>
              <p:cNvPr id="24" name="Freeform 44"/>
              <p:cNvSpPr>
                <a:spLocks/>
              </p:cNvSpPr>
              <p:nvPr/>
            </p:nvSpPr>
            <p:spPr bwMode="auto">
              <a:xfrm>
                <a:off x="5145" y="976"/>
                <a:ext cx="475" cy="552"/>
              </a:xfrm>
              <a:custGeom>
                <a:avLst/>
                <a:gdLst/>
                <a:ahLst/>
                <a:cxnLst>
                  <a:cxn ang="0">
                    <a:pos x="0" y="0"/>
                  </a:cxn>
                  <a:cxn ang="0">
                    <a:pos x="0" y="294"/>
                  </a:cxn>
                  <a:cxn ang="0">
                    <a:pos x="28" y="291"/>
                  </a:cxn>
                  <a:cxn ang="0">
                    <a:pos x="63" y="293"/>
                  </a:cxn>
                  <a:cxn ang="0">
                    <a:pos x="121" y="299"/>
                  </a:cxn>
                  <a:cxn ang="0">
                    <a:pos x="178" y="310"/>
                  </a:cxn>
                  <a:cxn ang="0">
                    <a:pos x="231" y="323"/>
                  </a:cxn>
                  <a:cxn ang="0">
                    <a:pos x="274" y="339"/>
                  </a:cxn>
                  <a:cxn ang="0">
                    <a:pos x="325" y="364"/>
                  </a:cxn>
                  <a:cxn ang="0">
                    <a:pos x="364" y="390"/>
                  </a:cxn>
                  <a:cxn ang="0">
                    <a:pos x="393" y="415"/>
                  </a:cxn>
                  <a:cxn ang="0">
                    <a:pos x="414" y="439"/>
                  </a:cxn>
                  <a:cxn ang="0">
                    <a:pos x="427" y="461"/>
                  </a:cxn>
                  <a:cxn ang="0">
                    <a:pos x="439" y="488"/>
                  </a:cxn>
                  <a:cxn ang="0">
                    <a:pos x="444" y="513"/>
                  </a:cxn>
                  <a:cxn ang="0">
                    <a:pos x="451" y="551"/>
                  </a:cxn>
                  <a:cxn ang="0">
                    <a:pos x="457" y="518"/>
                  </a:cxn>
                  <a:cxn ang="0">
                    <a:pos x="466" y="481"/>
                  </a:cxn>
                  <a:cxn ang="0">
                    <a:pos x="469" y="453"/>
                  </a:cxn>
                  <a:cxn ang="0">
                    <a:pos x="474" y="420"/>
                  </a:cxn>
                  <a:cxn ang="0">
                    <a:pos x="472" y="393"/>
                  </a:cxn>
                  <a:cxn ang="0">
                    <a:pos x="466" y="361"/>
                  </a:cxn>
                  <a:cxn ang="0">
                    <a:pos x="459" y="317"/>
                  </a:cxn>
                  <a:cxn ang="0">
                    <a:pos x="444" y="279"/>
                  </a:cxn>
                  <a:cxn ang="0">
                    <a:pos x="424" y="238"/>
                  </a:cxn>
                  <a:cxn ang="0">
                    <a:pos x="399" y="196"/>
                  </a:cxn>
                  <a:cxn ang="0">
                    <a:pos x="363" y="152"/>
                  </a:cxn>
                  <a:cxn ang="0">
                    <a:pos x="322" y="116"/>
                  </a:cxn>
                  <a:cxn ang="0">
                    <a:pos x="286" y="87"/>
                  </a:cxn>
                  <a:cxn ang="0">
                    <a:pos x="241" y="60"/>
                  </a:cxn>
                  <a:cxn ang="0">
                    <a:pos x="195" y="40"/>
                  </a:cxn>
                  <a:cxn ang="0">
                    <a:pos x="141" y="21"/>
                  </a:cxn>
                  <a:cxn ang="0">
                    <a:pos x="94" y="10"/>
                  </a:cxn>
                  <a:cxn ang="0">
                    <a:pos x="39" y="3"/>
                  </a:cxn>
                  <a:cxn ang="0">
                    <a:pos x="0" y="0"/>
                  </a:cxn>
                </a:cxnLst>
                <a:rect l="0" t="0" r="r" b="b"/>
                <a:pathLst>
                  <a:path w="475" h="552">
                    <a:moveTo>
                      <a:pt x="0" y="0"/>
                    </a:moveTo>
                    <a:lnTo>
                      <a:pt x="0" y="294"/>
                    </a:lnTo>
                    <a:lnTo>
                      <a:pt x="28" y="291"/>
                    </a:lnTo>
                    <a:lnTo>
                      <a:pt x="63" y="293"/>
                    </a:lnTo>
                    <a:lnTo>
                      <a:pt x="121" y="299"/>
                    </a:lnTo>
                    <a:lnTo>
                      <a:pt x="178" y="310"/>
                    </a:lnTo>
                    <a:lnTo>
                      <a:pt x="231" y="323"/>
                    </a:lnTo>
                    <a:lnTo>
                      <a:pt x="274" y="339"/>
                    </a:lnTo>
                    <a:lnTo>
                      <a:pt x="325" y="364"/>
                    </a:lnTo>
                    <a:lnTo>
                      <a:pt x="364" y="390"/>
                    </a:lnTo>
                    <a:lnTo>
                      <a:pt x="393" y="415"/>
                    </a:lnTo>
                    <a:lnTo>
                      <a:pt x="414" y="439"/>
                    </a:lnTo>
                    <a:lnTo>
                      <a:pt x="427" y="461"/>
                    </a:lnTo>
                    <a:lnTo>
                      <a:pt x="439" y="488"/>
                    </a:lnTo>
                    <a:lnTo>
                      <a:pt x="444" y="513"/>
                    </a:lnTo>
                    <a:lnTo>
                      <a:pt x="451" y="551"/>
                    </a:lnTo>
                    <a:lnTo>
                      <a:pt x="457" y="518"/>
                    </a:lnTo>
                    <a:lnTo>
                      <a:pt x="466" y="481"/>
                    </a:lnTo>
                    <a:lnTo>
                      <a:pt x="469" y="453"/>
                    </a:lnTo>
                    <a:lnTo>
                      <a:pt x="474" y="420"/>
                    </a:lnTo>
                    <a:lnTo>
                      <a:pt x="472" y="393"/>
                    </a:lnTo>
                    <a:lnTo>
                      <a:pt x="466" y="361"/>
                    </a:lnTo>
                    <a:lnTo>
                      <a:pt x="459" y="317"/>
                    </a:lnTo>
                    <a:lnTo>
                      <a:pt x="444" y="279"/>
                    </a:lnTo>
                    <a:lnTo>
                      <a:pt x="424" y="238"/>
                    </a:lnTo>
                    <a:lnTo>
                      <a:pt x="399" y="196"/>
                    </a:lnTo>
                    <a:lnTo>
                      <a:pt x="363" y="152"/>
                    </a:lnTo>
                    <a:lnTo>
                      <a:pt x="322" y="116"/>
                    </a:lnTo>
                    <a:lnTo>
                      <a:pt x="286" y="87"/>
                    </a:lnTo>
                    <a:lnTo>
                      <a:pt x="241" y="60"/>
                    </a:lnTo>
                    <a:lnTo>
                      <a:pt x="195" y="40"/>
                    </a:lnTo>
                    <a:lnTo>
                      <a:pt x="141" y="21"/>
                    </a:lnTo>
                    <a:lnTo>
                      <a:pt x="94" y="10"/>
                    </a:lnTo>
                    <a:lnTo>
                      <a:pt x="39" y="3"/>
                    </a:lnTo>
                    <a:lnTo>
                      <a:pt x="0" y="0"/>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sp>
            <p:nvSpPr>
              <p:cNvPr id="25" name="Freeform 45"/>
              <p:cNvSpPr>
                <a:spLocks/>
              </p:cNvSpPr>
              <p:nvPr/>
            </p:nvSpPr>
            <p:spPr bwMode="auto">
              <a:xfrm>
                <a:off x="5176" y="1543"/>
                <a:ext cx="156" cy="118"/>
              </a:xfrm>
              <a:custGeom>
                <a:avLst/>
                <a:gdLst/>
                <a:ahLst/>
                <a:cxnLst>
                  <a:cxn ang="0">
                    <a:pos x="83" y="0"/>
                  </a:cxn>
                  <a:cxn ang="0">
                    <a:pos x="134" y="19"/>
                  </a:cxn>
                  <a:cxn ang="0">
                    <a:pos x="152" y="46"/>
                  </a:cxn>
                  <a:cxn ang="0">
                    <a:pos x="155" y="70"/>
                  </a:cxn>
                  <a:cxn ang="0">
                    <a:pos x="155" y="84"/>
                  </a:cxn>
                  <a:cxn ang="0">
                    <a:pos x="146" y="100"/>
                  </a:cxn>
                  <a:cxn ang="0">
                    <a:pos x="126" y="108"/>
                  </a:cxn>
                  <a:cxn ang="0">
                    <a:pos x="105" y="114"/>
                  </a:cxn>
                  <a:cxn ang="0">
                    <a:pos x="86" y="117"/>
                  </a:cxn>
                  <a:cxn ang="0">
                    <a:pos x="69" y="117"/>
                  </a:cxn>
                  <a:cxn ang="0">
                    <a:pos x="41" y="112"/>
                  </a:cxn>
                  <a:cxn ang="0">
                    <a:pos x="21" y="107"/>
                  </a:cxn>
                  <a:cxn ang="0">
                    <a:pos x="9" y="98"/>
                  </a:cxn>
                  <a:cxn ang="0">
                    <a:pos x="2" y="90"/>
                  </a:cxn>
                  <a:cxn ang="0">
                    <a:pos x="0" y="78"/>
                  </a:cxn>
                  <a:cxn ang="0">
                    <a:pos x="2" y="60"/>
                  </a:cxn>
                  <a:cxn ang="0">
                    <a:pos x="9" y="11"/>
                  </a:cxn>
                  <a:cxn ang="0">
                    <a:pos x="83" y="0"/>
                  </a:cxn>
                </a:cxnLst>
                <a:rect l="0" t="0" r="r" b="b"/>
                <a:pathLst>
                  <a:path w="156" h="118">
                    <a:moveTo>
                      <a:pt x="83" y="0"/>
                    </a:moveTo>
                    <a:lnTo>
                      <a:pt x="134" y="19"/>
                    </a:lnTo>
                    <a:lnTo>
                      <a:pt x="152" y="46"/>
                    </a:lnTo>
                    <a:lnTo>
                      <a:pt x="155" y="70"/>
                    </a:lnTo>
                    <a:lnTo>
                      <a:pt x="155" y="84"/>
                    </a:lnTo>
                    <a:lnTo>
                      <a:pt x="146" y="100"/>
                    </a:lnTo>
                    <a:lnTo>
                      <a:pt x="126" y="108"/>
                    </a:lnTo>
                    <a:lnTo>
                      <a:pt x="105" y="114"/>
                    </a:lnTo>
                    <a:lnTo>
                      <a:pt x="86" y="117"/>
                    </a:lnTo>
                    <a:lnTo>
                      <a:pt x="69" y="117"/>
                    </a:lnTo>
                    <a:lnTo>
                      <a:pt x="41" y="112"/>
                    </a:lnTo>
                    <a:lnTo>
                      <a:pt x="21" y="107"/>
                    </a:lnTo>
                    <a:lnTo>
                      <a:pt x="9" y="98"/>
                    </a:lnTo>
                    <a:lnTo>
                      <a:pt x="2" y="90"/>
                    </a:lnTo>
                    <a:lnTo>
                      <a:pt x="0" y="78"/>
                    </a:lnTo>
                    <a:lnTo>
                      <a:pt x="2" y="60"/>
                    </a:lnTo>
                    <a:lnTo>
                      <a:pt x="9" y="11"/>
                    </a:lnTo>
                    <a:lnTo>
                      <a:pt x="83" y="0"/>
                    </a:lnTo>
                  </a:path>
                </a:pathLst>
              </a:custGeom>
              <a:gradFill rotWithShape="0">
                <a:gsLst>
                  <a:gs pos="0">
                    <a:schemeClr val="folHlink"/>
                  </a:gs>
                  <a:gs pos="100000">
                    <a:schemeClr val="hlink"/>
                  </a:gs>
                </a:gsLst>
                <a:lin ang="0" scaled="1"/>
              </a:gradFill>
              <a:ln w="9525" cap="rnd">
                <a:noFill/>
                <a:round/>
                <a:headEnd/>
                <a:tailEnd/>
              </a:ln>
              <a:effectLst/>
            </p:spPr>
            <p:txBody>
              <a:bodyPr/>
              <a:lstStyle/>
              <a:p>
                <a:pPr>
                  <a:defRPr/>
                </a:pPr>
                <a:endParaRPr lang="en-US"/>
              </a:p>
            </p:txBody>
          </p:sp>
          <p:sp>
            <p:nvSpPr>
              <p:cNvPr id="26" name="Freeform 46"/>
              <p:cNvSpPr>
                <a:spLocks/>
              </p:cNvSpPr>
              <p:nvPr/>
            </p:nvSpPr>
            <p:spPr bwMode="auto">
              <a:xfrm>
                <a:off x="5172" y="1556"/>
                <a:ext cx="88" cy="74"/>
              </a:xfrm>
              <a:custGeom>
                <a:avLst/>
                <a:gdLst/>
                <a:ahLst/>
                <a:cxnLst>
                  <a:cxn ang="0">
                    <a:pos x="0" y="68"/>
                  </a:cxn>
                  <a:cxn ang="0">
                    <a:pos x="11" y="0"/>
                  </a:cxn>
                  <a:cxn ang="0">
                    <a:pos x="54" y="5"/>
                  </a:cxn>
                  <a:cxn ang="0">
                    <a:pos x="87" y="9"/>
                  </a:cxn>
                  <a:cxn ang="0">
                    <a:pos x="78" y="73"/>
                  </a:cxn>
                  <a:cxn ang="0">
                    <a:pos x="75" y="58"/>
                  </a:cxn>
                  <a:cxn ang="0">
                    <a:pos x="65" y="47"/>
                  </a:cxn>
                  <a:cxn ang="0">
                    <a:pos x="47" y="44"/>
                  </a:cxn>
                  <a:cxn ang="0">
                    <a:pos x="27" y="45"/>
                  </a:cxn>
                  <a:cxn ang="0">
                    <a:pos x="11" y="52"/>
                  </a:cxn>
                  <a:cxn ang="0">
                    <a:pos x="0" y="68"/>
                  </a:cxn>
                </a:cxnLst>
                <a:rect l="0" t="0" r="r" b="b"/>
                <a:pathLst>
                  <a:path w="88" h="74">
                    <a:moveTo>
                      <a:pt x="0" y="68"/>
                    </a:moveTo>
                    <a:lnTo>
                      <a:pt x="11" y="0"/>
                    </a:lnTo>
                    <a:lnTo>
                      <a:pt x="54" y="5"/>
                    </a:lnTo>
                    <a:lnTo>
                      <a:pt x="87" y="9"/>
                    </a:lnTo>
                    <a:lnTo>
                      <a:pt x="78" y="73"/>
                    </a:lnTo>
                    <a:lnTo>
                      <a:pt x="75" y="58"/>
                    </a:lnTo>
                    <a:lnTo>
                      <a:pt x="65" y="47"/>
                    </a:lnTo>
                    <a:lnTo>
                      <a:pt x="47" y="44"/>
                    </a:lnTo>
                    <a:lnTo>
                      <a:pt x="27" y="45"/>
                    </a:lnTo>
                    <a:lnTo>
                      <a:pt x="11" y="52"/>
                    </a:lnTo>
                    <a:lnTo>
                      <a:pt x="0" y="68"/>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sp>
            <p:nvSpPr>
              <p:cNvPr id="27" name="Freeform 47"/>
              <p:cNvSpPr>
                <a:spLocks/>
              </p:cNvSpPr>
              <p:nvPr/>
            </p:nvSpPr>
            <p:spPr bwMode="auto">
              <a:xfrm>
                <a:off x="5049" y="1336"/>
                <a:ext cx="319" cy="286"/>
              </a:xfrm>
              <a:custGeom>
                <a:avLst/>
                <a:gdLst/>
                <a:ahLst/>
                <a:cxnLst>
                  <a:cxn ang="0">
                    <a:pos x="1" y="275"/>
                  </a:cxn>
                  <a:cxn ang="0">
                    <a:pos x="3" y="254"/>
                  </a:cxn>
                  <a:cxn ang="0">
                    <a:pos x="12" y="235"/>
                  </a:cxn>
                  <a:cxn ang="0">
                    <a:pos x="19" y="219"/>
                  </a:cxn>
                  <a:cxn ang="0">
                    <a:pos x="24" y="194"/>
                  </a:cxn>
                  <a:cxn ang="0">
                    <a:pos x="30" y="161"/>
                  </a:cxn>
                  <a:cxn ang="0">
                    <a:pos x="34" y="126"/>
                  </a:cxn>
                  <a:cxn ang="0">
                    <a:pos x="37" y="94"/>
                  </a:cxn>
                  <a:cxn ang="0">
                    <a:pos x="39" y="67"/>
                  </a:cxn>
                  <a:cxn ang="0">
                    <a:pos x="40" y="43"/>
                  </a:cxn>
                  <a:cxn ang="0">
                    <a:pos x="48" y="29"/>
                  </a:cxn>
                  <a:cxn ang="0">
                    <a:pos x="63" y="16"/>
                  </a:cxn>
                  <a:cxn ang="0">
                    <a:pos x="78" y="9"/>
                  </a:cxn>
                  <a:cxn ang="0">
                    <a:pos x="102" y="2"/>
                  </a:cxn>
                  <a:cxn ang="0">
                    <a:pos x="129" y="0"/>
                  </a:cxn>
                  <a:cxn ang="0">
                    <a:pos x="171" y="0"/>
                  </a:cxn>
                  <a:cxn ang="0">
                    <a:pos x="208" y="2"/>
                  </a:cxn>
                  <a:cxn ang="0">
                    <a:pos x="244" y="9"/>
                  </a:cxn>
                  <a:cxn ang="0">
                    <a:pos x="277" y="21"/>
                  </a:cxn>
                  <a:cxn ang="0">
                    <a:pos x="298" y="35"/>
                  </a:cxn>
                  <a:cxn ang="0">
                    <a:pos x="310" y="47"/>
                  </a:cxn>
                  <a:cxn ang="0">
                    <a:pos x="318" y="61"/>
                  </a:cxn>
                  <a:cxn ang="0">
                    <a:pos x="316" y="75"/>
                  </a:cxn>
                  <a:cxn ang="0">
                    <a:pos x="313" y="89"/>
                  </a:cxn>
                  <a:cxn ang="0">
                    <a:pos x="303" y="104"/>
                  </a:cxn>
                  <a:cxn ang="0">
                    <a:pos x="295" y="123"/>
                  </a:cxn>
                  <a:cxn ang="0">
                    <a:pos x="291" y="149"/>
                  </a:cxn>
                  <a:cxn ang="0">
                    <a:pos x="288" y="176"/>
                  </a:cxn>
                  <a:cxn ang="0">
                    <a:pos x="283" y="200"/>
                  </a:cxn>
                  <a:cxn ang="0">
                    <a:pos x="282" y="235"/>
                  </a:cxn>
                  <a:cxn ang="0">
                    <a:pos x="280" y="265"/>
                  </a:cxn>
                  <a:cxn ang="0">
                    <a:pos x="280" y="285"/>
                  </a:cxn>
                  <a:cxn ang="0">
                    <a:pos x="270" y="260"/>
                  </a:cxn>
                  <a:cxn ang="0">
                    <a:pos x="250" y="248"/>
                  </a:cxn>
                  <a:cxn ang="0">
                    <a:pos x="232" y="241"/>
                  </a:cxn>
                  <a:cxn ang="0">
                    <a:pos x="210" y="236"/>
                  </a:cxn>
                  <a:cxn ang="0">
                    <a:pos x="175" y="229"/>
                  </a:cxn>
                  <a:cxn ang="0">
                    <a:pos x="141" y="228"/>
                  </a:cxn>
                  <a:cxn ang="0">
                    <a:pos x="121" y="228"/>
                  </a:cxn>
                  <a:cxn ang="0">
                    <a:pos x="90" y="230"/>
                  </a:cxn>
                  <a:cxn ang="0">
                    <a:pos x="54" y="237"/>
                  </a:cxn>
                  <a:cxn ang="0">
                    <a:pos x="31" y="246"/>
                  </a:cxn>
                  <a:cxn ang="0">
                    <a:pos x="16" y="255"/>
                  </a:cxn>
                  <a:cxn ang="0">
                    <a:pos x="0" y="268"/>
                  </a:cxn>
                </a:cxnLst>
                <a:rect l="0" t="0" r="r" b="b"/>
                <a:pathLst>
                  <a:path w="319" h="286">
                    <a:moveTo>
                      <a:pt x="1" y="275"/>
                    </a:moveTo>
                    <a:lnTo>
                      <a:pt x="3" y="254"/>
                    </a:lnTo>
                    <a:lnTo>
                      <a:pt x="12" y="235"/>
                    </a:lnTo>
                    <a:lnTo>
                      <a:pt x="19" y="219"/>
                    </a:lnTo>
                    <a:lnTo>
                      <a:pt x="24" y="194"/>
                    </a:lnTo>
                    <a:lnTo>
                      <a:pt x="30" y="161"/>
                    </a:lnTo>
                    <a:lnTo>
                      <a:pt x="34" y="126"/>
                    </a:lnTo>
                    <a:lnTo>
                      <a:pt x="37" y="94"/>
                    </a:lnTo>
                    <a:lnTo>
                      <a:pt x="39" y="67"/>
                    </a:lnTo>
                    <a:lnTo>
                      <a:pt x="40" y="43"/>
                    </a:lnTo>
                    <a:lnTo>
                      <a:pt x="48" y="29"/>
                    </a:lnTo>
                    <a:lnTo>
                      <a:pt x="63" y="16"/>
                    </a:lnTo>
                    <a:lnTo>
                      <a:pt x="78" y="9"/>
                    </a:lnTo>
                    <a:lnTo>
                      <a:pt x="102" y="2"/>
                    </a:lnTo>
                    <a:lnTo>
                      <a:pt x="129" y="0"/>
                    </a:lnTo>
                    <a:lnTo>
                      <a:pt x="171" y="0"/>
                    </a:lnTo>
                    <a:lnTo>
                      <a:pt x="208" y="2"/>
                    </a:lnTo>
                    <a:lnTo>
                      <a:pt x="244" y="9"/>
                    </a:lnTo>
                    <a:lnTo>
                      <a:pt x="277" y="21"/>
                    </a:lnTo>
                    <a:lnTo>
                      <a:pt x="298" y="35"/>
                    </a:lnTo>
                    <a:lnTo>
                      <a:pt x="310" y="47"/>
                    </a:lnTo>
                    <a:lnTo>
                      <a:pt x="318" y="61"/>
                    </a:lnTo>
                    <a:lnTo>
                      <a:pt x="316" y="75"/>
                    </a:lnTo>
                    <a:lnTo>
                      <a:pt x="313" y="89"/>
                    </a:lnTo>
                    <a:lnTo>
                      <a:pt x="303" y="104"/>
                    </a:lnTo>
                    <a:lnTo>
                      <a:pt x="295" y="123"/>
                    </a:lnTo>
                    <a:lnTo>
                      <a:pt x="291" y="149"/>
                    </a:lnTo>
                    <a:lnTo>
                      <a:pt x="288" y="176"/>
                    </a:lnTo>
                    <a:lnTo>
                      <a:pt x="283" y="200"/>
                    </a:lnTo>
                    <a:lnTo>
                      <a:pt x="282" y="235"/>
                    </a:lnTo>
                    <a:lnTo>
                      <a:pt x="280" y="265"/>
                    </a:lnTo>
                    <a:lnTo>
                      <a:pt x="280" y="285"/>
                    </a:lnTo>
                    <a:lnTo>
                      <a:pt x="270" y="260"/>
                    </a:lnTo>
                    <a:lnTo>
                      <a:pt x="250" y="248"/>
                    </a:lnTo>
                    <a:lnTo>
                      <a:pt x="232" y="241"/>
                    </a:lnTo>
                    <a:lnTo>
                      <a:pt x="210" y="236"/>
                    </a:lnTo>
                    <a:lnTo>
                      <a:pt x="175" y="229"/>
                    </a:lnTo>
                    <a:lnTo>
                      <a:pt x="141" y="228"/>
                    </a:lnTo>
                    <a:lnTo>
                      <a:pt x="121" y="228"/>
                    </a:lnTo>
                    <a:lnTo>
                      <a:pt x="90" y="230"/>
                    </a:lnTo>
                    <a:lnTo>
                      <a:pt x="54" y="237"/>
                    </a:lnTo>
                    <a:lnTo>
                      <a:pt x="31" y="246"/>
                    </a:lnTo>
                    <a:lnTo>
                      <a:pt x="16" y="255"/>
                    </a:lnTo>
                    <a:lnTo>
                      <a:pt x="0" y="268"/>
                    </a:lnTo>
                  </a:path>
                </a:pathLst>
              </a:custGeom>
              <a:gradFill rotWithShape="0">
                <a:gsLst>
                  <a:gs pos="0">
                    <a:schemeClr val="folHlink"/>
                  </a:gs>
                  <a:gs pos="50000">
                    <a:schemeClr val="accent1"/>
                  </a:gs>
                  <a:gs pos="100000">
                    <a:schemeClr val="folHlink"/>
                  </a:gs>
                </a:gsLst>
                <a:lin ang="0" scaled="1"/>
              </a:gradFill>
              <a:ln w="9525" cap="rnd">
                <a:noFill/>
                <a:round/>
                <a:headEnd type="none" w="sm" len="sm"/>
                <a:tailEnd type="none" w="sm" len="sm"/>
              </a:ln>
              <a:effectLst/>
            </p:spPr>
            <p:txBody>
              <a:bodyPr/>
              <a:lstStyle/>
              <a:p>
                <a:pPr>
                  <a:defRPr/>
                </a:pPr>
                <a:endParaRPr lang="en-US"/>
              </a:p>
            </p:txBody>
          </p:sp>
          <p:sp>
            <p:nvSpPr>
              <p:cNvPr id="28" name="Freeform 48"/>
              <p:cNvSpPr>
                <a:spLocks/>
              </p:cNvSpPr>
              <p:nvPr/>
            </p:nvSpPr>
            <p:spPr bwMode="auto">
              <a:xfrm>
                <a:off x="4319" y="976"/>
                <a:ext cx="832" cy="420"/>
              </a:xfrm>
              <a:custGeom>
                <a:avLst/>
                <a:gdLst/>
                <a:ahLst/>
                <a:cxnLst>
                  <a:cxn ang="0">
                    <a:pos x="0" y="0"/>
                  </a:cxn>
                  <a:cxn ang="0">
                    <a:pos x="0" y="356"/>
                  </a:cxn>
                  <a:cxn ang="0">
                    <a:pos x="84" y="374"/>
                  </a:cxn>
                  <a:cxn ang="0">
                    <a:pos x="153" y="393"/>
                  </a:cxn>
                  <a:cxn ang="0">
                    <a:pos x="210" y="404"/>
                  </a:cxn>
                  <a:cxn ang="0">
                    <a:pos x="258" y="410"/>
                  </a:cxn>
                  <a:cxn ang="0">
                    <a:pos x="312" y="416"/>
                  </a:cxn>
                  <a:cxn ang="0">
                    <a:pos x="402" y="419"/>
                  </a:cxn>
                  <a:cxn ang="0">
                    <a:pos x="485" y="412"/>
                  </a:cxn>
                  <a:cxn ang="0">
                    <a:pos x="570" y="399"/>
                  </a:cxn>
                  <a:cxn ang="0">
                    <a:pos x="652" y="377"/>
                  </a:cxn>
                  <a:cxn ang="0">
                    <a:pos x="724" y="347"/>
                  </a:cxn>
                  <a:cxn ang="0">
                    <a:pos x="784" y="306"/>
                  </a:cxn>
                  <a:cxn ang="0">
                    <a:pos x="829" y="291"/>
                  </a:cxn>
                  <a:cxn ang="0">
                    <a:pos x="831" y="2"/>
                  </a:cxn>
                  <a:cxn ang="0">
                    <a:pos x="786" y="9"/>
                  </a:cxn>
                  <a:cxn ang="0">
                    <a:pos x="726" y="29"/>
                  </a:cxn>
                  <a:cxn ang="0">
                    <a:pos x="654" y="55"/>
                  </a:cxn>
                  <a:cxn ang="0">
                    <a:pos x="585" y="70"/>
                  </a:cxn>
                  <a:cxn ang="0">
                    <a:pos x="515" y="78"/>
                  </a:cxn>
                  <a:cxn ang="0">
                    <a:pos x="468" y="82"/>
                  </a:cxn>
                  <a:cxn ang="0">
                    <a:pos x="428" y="84"/>
                  </a:cxn>
                  <a:cxn ang="0">
                    <a:pos x="358" y="84"/>
                  </a:cxn>
                  <a:cxn ang="0">
                    <a:pos x="314" y="81"/>
                  </a:cxn>
                  <a:cxn ang="0">
                    <a:pos x="274" y="76"/>
                  </a:cxn>
                  <a:cxn ang="0">
                    <a:pos x="229" y="73"/>
                  </a:cxn>
                  <a:cxn ang="0">
                    <a:pos x="190" y="66"/>
                  </a:cxn>
                  <a:cxn ang="0">
                    <a:pos x="140" y="57"/>
                  </a:cxn>
                  <a:cxn ang="0">
                    <a:pos x="96" y="44"/>
                  </a:cxn>
                  <a:cxn ang="0">
                    <a:pos x="49" y="24"/>
                  </a:cxn>
                  <a:cxn ang="0">
                    <a:pos x="0" y="0"/>
                  </a:cxn>
                </a:cxnLst>
                <a:rect l="0" t="0" r="r" b="b"/>
                <a:pathLst>
                  <a:path w="832" h="420">
                    <a:moveTo>
                      <a:pt x="0" y="0"/>
                    </a:moveTo>
                    <a:lnTo>
                      <a:pt x="0" y="356"/>
                    </a:lnTo>
                    <a:lnTo>
                      <a:pt x="84" y="374"/>
                    </a:lnTo>
                    <a:lnTo>
                      <a:pt x="153" y="393"/>
                    </a:lnTo>
                    <a:lnTo>
                      <a:pt x="210" y="404"/>
                    </a:lnTo>
                    <a:lnTo>
                      <a:pt x="258" y="410"/>
                    </a:lnTo>
                    <a:lnTo>
                      <a:pt x="312" y="416"/>
                    </a:lnTo>
                    <a:lnTo>
                      <a:pt x="402" y="419"/>
                    </a:lnTo>
                    <a:lnTo>
                      <a:pt x="485" y="412"/>
                    </a:lnTo>
                    <a:lnTo>
                      <a:pt x="570" y="399"/>
                    </a:lnTo>
                    <a:lnTo>
                      <a:pt x="652" y="377"/>
                    </a:lnTo>
                    <a:lnTo>
                      <a:pt x="724" y="347"/>
                    </a:lnTo>
                    <a:lnTo>
                      <a:pt x="784" y="306"/>
                    </a:lnTo>
                    <a:lnTo>
                      <a:pt x="829" y="291"/>
                    </a:lnTo>
                    <a:lnTo>
                      <a:pt x="831" y="2"/>
                    </a:lnTo>
                    <a:lnTo>
                      <a:pt x="786" y="9"/>
                    </a:lnTo>
                    <a:lnTo>
                      <a:pt x="726" y="29"/>
                    </a:lnTo>
                    <a:lnTo>
                      <a:pt x="654" y="55"/>
                    </a:lnTo>
                    <a:lnTo>
                      <a:pt x="585" y="70"/>
                    </a:lnTo>
                    <a:lnTo>
                      <a:pt x="515" y="78"/>
                    </a:lnTo>
                    <a:lnTo>
                      <a:pt x="468" y="82"/>
                    </a:lnTo>
                    <a:lnTo>
                      <a:pt x="428" y="84"/>
                    </a:lnTo>
                    <a:lnTo>
                      <a:pt x="358" y="84"/>
                    </a:lnTo>
                    <a:lnTo>
                      <a:pt x="314" y="81"/>
                    </a:lnTo>
                    <a:lnTo>
                      <a:pt x="274" y="76"/>
                    </a:lnTo>
                    <a:lnTo>
                      <a:pt x="229" y="73"/>
                    </a:lnTo>
                    <a:lnTo>
                      <a:pt x="190" y="66"/>
                    </a:lnTo>
                    <a:lnTo>
                      <a:pt x="140" y="57"/>
                    </a:lnTo>
                    <a:lnTo>
                      <a:pt x="96" y="44"/>
                    </a:lnTo>
                    <a:lnTo>
                      <a:pt x="49" y="24"/>
                    </a:lnTo>
                    <a:lnTo>
                      <a:pt x="0" y="0"/>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grpSp>
      </p:grpSp>
      <p:sp>
        <p:nvSpPr>
          <p:cNvPr id="11313" name="Rectangle 49"/>
          <p:cNvSpPr>
            <a:spLocks noGrp="1" noChangeArrowheads="1"/>
          </p:cNvSpPr>
          <p:nvPr>
            <p:ph type="ctrTitle" sz="quarter"/>
          </p:nvPr>
        </p:nvSpPr>
        <p:spPr>
          <a:xfrm>
            <a:off x="685800" y="2286000"/>
            <a:ext cx="7772400" cy="1143000"/>
          </a:xfrm>
        </p:spPr>
        <p:txBody>
          <a:bodyPr/>
          <a:lstStyle>
            <a:lvl1pPr>
              <a:defRPr>
                <a:solidFill>
                  <a:srgbClr val="FFCC00"/>
                </a:solidFill>
              </a:defRPr>
            </a:lvl1pPr>
          </a:lstStyle>
          <a:p>
            <a:r>
              <a:rPr lang="en-US"/>
              <a:t>Click to edit Master title style</a:t>
            </a:r>
          </a:p>
        </p:txBody>
      </p:sp>
      <p:sp>
        <p:nvSpPr>
          <p:cNvPr id="11314" name="Rectangle 50"/>
          <p:cNvSpPr>
            <a:spLocks noGrp="1" noChangeArrowheads="1"/>
          </p:cNvSpPr>
          <p:nvPr>
            <p:ph type="subTitle" sz="quarter" idx="1"/>
          </p:nvPr>
        </p:nvSpPr>
        <p:spPr>
          <a:xfrm>
            <a:off x="1371600" y="3886200"/>
            <a:ext cx="6400800" cy="1752600"/>
          </a:xfrm>
        </p:spPr>
        <p:txBody>
          <a:bodyPr/>
          <a:lstStyle>
            <a:lvl1pPr marL="0" indent="0" algn="ctr">
              <a:buFontTx/>
              <a:buNone/>
              <a:defRPr>
                <a:solidFill>
                  <a:srgbClr val="F8F8F8"/>
                </a:solidFill>
              </a:defRPr>
            </a:lvl1pPr>
          </a:lstStyle>
          <a:p>
            <a:r>
              <a:rPr lang="en-US"/>
              <a:t>Click to edit Master subtitle style</a:t>
            </a:r>
          </a:p>
        </p:txBody>
      </p:sp>
      <p:sp>
        <p:nvSpPr>
          <p:cNvPr id="51" name="Rectangle 51"/>
          <p:cNvSpPr>
            <a:spLocks noGrp="1" noChangeArrowheads="1"/>
          </p:cNvSpPr>
          <p:nvPr>
            <p:ph type="dt" sz="quarter" idx="10"/>
          </p:nvPr>
        </p:nvSpPr>
        <p:spPr/>
        <p:txBody>
          <a:bodyPr/>
          <a:lstStyle>
            <a:lvl1pPr>
              <a:defRPr smtClean="0">
                <a:solidFill>
                  <a:srgbClr val="F8F8F8"/>
                </a:solidFill>
              </a:defRPr>
            </a:lvl1pPr>
          </a:lstStyle>
          <a:p>
            <a:pPr>
              <a:defRPr/>
            </a:pPr>
            <a:endParaRPr lang="en-US"/>
          </a:p>
        </p:txBody>
      </p:sp>
      <p:sp>
        <p:nvSpPr>
          <p:cNvPr id="52" name="Rectangle 52"/>
          <p:cNvSpPr>
            <a:spLocks noGrp="1" noChangeArrowheads="1"/>
          </p:cNvSpPr>
          <p:nvPr>
            <p:ph type="ftr" sz="quarter" idx="11"/>
          </p:nvPr>
        </p:nvSpPr>
        <p:spPr/>
        <p:txBody>
          <a:bodyPr/>
          <a:lstStyle>
            <a:lvl1pPr>
              <a:defRPr smtClean="0">
                <a:solidFill>
                  <a:srgbClr val="F8F8F8"/>
                </a:solidFill>
              </a:defRPr>
            </a:lvl1pPr>
          </a:lstStyle>
          <a:p>
            <a:pPr>
              <a:defRPr/>
            </a:pPr>
            <a:endParaRPr lang="en-US"/>
          </a:p>
        </p:txBody>
      </p:sp>
      <p:sp>
        <p:nvSpPr>
          <p:cNvPr id="53" name="Rectangle 53"/>
          <p:cNvSpPr>
            <a:spLocks noGrp="1" noChangeArrowheads="1"/>
          </p:cNvSpPr>
          <p:nvPr>
            <p:ph type="sldNum" sz="quarter" idx="12"/>
          </p:nvPr>
        </p:nvSpPr>
        <p:spPr/>
        <p:txBody>
          <a:bodyPr/>
          <a:lstStyle>
            <a:lvl1pPr>
              <a:defRPr smtClean="0">
                <a:solidFill>
                  <a:srgbClr val="F8F8F8"/>
                </a:solidFill>
              </a:defRPr>
            </a:lvl1pPr>
          </a:lstStyle>
          <a:p>
            <a:pPr>
              <a:defRPr/>
            </a:pPr>
            <a:fld id="{66B2A7C7-F7F7-4B43-94E5-3C34CC245F2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1"/>
          <p:cNvSpPr>
            <a:spLocks noGrp="1" noChangeArrowheads="1"/>
          </p:cNvSpPr>
          <p:nvPr>
            <p:ph type="dt" sz="half" idx="10"/>
          </p:nvPr>
        </p:nvSpPr>
        <p:spPr>
          <a:ln/>
        </p:spPr>
        <p:txBody>
          <a:bodyPr/>
          <a:lstStyle>
            <a:lvl1pPr>
              <a:defRPr/>
            </a:lvl1pPr>
          </a:lstStyle>
          <a:p>
            <a:pPr>
              <a:defRPr/>
            </a:pPr>
            <a:endParaRPr lang="en-US"/>
          </a:p>
        </p:txBody>
      </p:sp>
      <p:sp>
        <p:nvSpPr>
          <p:cNvPr id="5" name="Rectangle 52"/>
          <p:cNvSpPr>
            <a:spLocks noGrp="1" noChangeArrowheads="1"/>
          </p:cNvSpPr>
          <p:nvPr>
            <p:ph type="ftr" sz="quarter" idx="11"/>
          </p:nvPr>
        </p:nvSpPr>
        <p:spPr>
          <a:ln/>
        </p:spPr>
        <p:txBody>
          <a:bodyPr/>
          <a:lstStyle>
            <a:lvl1pPr>
              <a:defRPr/>
            </a:lvl1pPr>
          </a:lstStyle>
          <a:p>
            <a:pPr>
              <a:defRPr/>
            </a:pPr>
            <a:endParaRPr lang="en-US"/>
          </a:p>
        </p:txBody>
      </p:sp>
      <p:sp>
        <p:nvSpPr>
          <p:cNvPr id="6" name="Rectangle 53"/>
          <p:cNvSpPr>
            <a:spLocks noGrp="1" noChangeArrowheads="1"/>
          </p:cNvSpPr>
          <p:nvPr>
            <p:ph type="sldNum" sz="quarter" idx="12"/>
          </p:nvPr>
        </p:nvSpPr>
        <p:spPr>
          <a:ln/>
        </p:spPr>
        <p:txBody>
          <a:bodyPr/>
          <a:lstStyle>
            <a:lvl1pPr>
              <a:defRPr/>
            </a:lvl1pPr>
          </a:lstStyle>
          <a:p>
            <a:pPr>
              <a:defRPr/>
            </a:pPr>
            <a:fld id="{FB6EEB3B-8FF0-4B59-80F1-134734AEFE9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144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144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1"/>
          <p:cNvSpPr>
            <a:spLocks noGrp="1" noChangeArrowheads="1"/>
          </p:cNvSpPr>
          <p:nvPr>
            <p:ph type="dt" sz="half" idx="10"/>
          </p:nvPr>
        </p:nvSpPr>
        <p:spPr>
          <a:ln/>
        </p:spPr>
        <p:txBody>
          <a:bodyPr/>
          <a:lstStyle>
            <a:lvl1pPr>
              <a:defRPr/>
            </a:lvl1pPr>
          </a:lstStyle>
          <a:p>
            <a:pPr>
              <a:defRPr/>
            </a:pPr>
            <a:endParaRPr lang="en-US"/>
          </a:p>
        </p:txBody>
      </p:sp>
      <p:sp>
        <p:nvSpPr>
          <p:cNvPr id="5" name="Rectangle 52"/>
          <p:cNvSpPr>
            <a:spLocks noGrp="1" noChangeArrowheads="1"/>
          </p:cNvSpPr>
          <p:nvPr>
            <p:ph type="ftr" sz="quarter" idx="11"/>
          </p:nvPr>
        </p:nvSpPr>
        <p:spPr>
          <a:ln/>
        </p:spPr>
        <p:txBody>
          <a:bodyPr/>
          <a:lstStyle>
            <a:lvl1pPr>
              <a:defRPr/>
            </a:lvl1pPr>
          </a:lstStyle>
          <a:p>
            <a:pPr>
              <a:defRPr/>
            </a:pPr>
            <a:endParaRPr lang="en-US"/>
          </a:p>
        </p:txBody>
      </p:sp>
      <p:sp>
        <p:nvSpPr>
          <p:cNvPr id="6" name="Rectangle 53"/>
          <p:cNvSpPr>
            <a:spLocks noGrp="1" noChangeArrowheads="1"/>
          </p:cNvSpPr>
          <p:nvPr>
            <p:ph type="sldNum" sz="quarter" idx="12"/>
          </p:nvPr>
        </p:nvSpPr>
        <p:spPr>
          <a:ln/>
        </p:spPr>
        <p:txBody>
          <a:bodyPr/>
          <a:lstStyle>
            <a:lvl1pPr>
              <a:defRPr/>
            </a:lvl1pPr>
          </a:lstStyle>
          <a:p>
            <a:pPr>
              <a:defRPr/>
            </a:pPr>
            <a:fld id="{80A85899-C544-4AA0-A1B2-F7BEB757364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9144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1"/>
          <p:cNvSpPr>
            <a:spLocks noGrp="1" noChangeArrowheads="1"/>
          </p:cNvSpPr>
          <p:nvPr>
            <p:ph type="dt" sz="half" idx="10"/>
          </p:nvPr>
        </p:nvSpPr>
        <p:spPr>
          <a:ln/>
        </p:spPr>
        <p:txBody>
          <a:bodyPr/>
          <a:lstStyle>
            <a:lvl1pPr>
              <a:defRPr/>
            </a:lvl1pPr>
          </a:lstStyle>
          <a:p>
            <a:pPr>
              <a:defRPr/>
            </a:pPr>
            <a:endParaRPr lang="en-US"/>
          </a:p>
        </p:txBody>
      </p:sp>
      <p:sp>
        <p:nvSpPr>
          <p:cNvPr id="4" name="Rectangle 52"/>
          <p:cNvSpPr>
            <a:spLocks noGrp="1" noChangeArrowheads="1"/>
          </p:cNvSpPr>
          <p:nvPr>
            <p:ph type="ftr" sz="quarter" idx="11"/>
          </p:nvPr>
        </p:nvSpPr>
        <p:spPr>
          <a:ln/>
        </p:spPr>
        <p:txBody>
          <a:bodyPr/>
          <a:lstStyle>
            <a:lvl1pPr>
              <a:defRPr/>
            </a:lvl1pPr>
          </a:lstStyle>
          <a:p>
            <a:pPr>
              <a:defRPr/>
            </a:pPr>
            <a:endParaRPr lang="en-US"/>
          </a:p>
        </p:txBody>
      </p:sp>
      <p:sp>
        <p:nvSpPr>
          <p:cNvPr id="5" name="Rectangle 53"/>
          <p:cNvSpPr>
            <a:spLocks noGrp="1" noChangeArrowheads="1"/>
          </p:cNvSpPr>
          <p:nvPr>
            <p:ph type="sldNum" sz="quarter" idx="12"/>
          </p:nvPr>
        </p:nvSpPr>
        <p:spPr>
          <a:ln/>
        </p:spPr>
        <p:txBody>
          <a:bodyPr/>
          <a:lstStyle>
            <a:lvl1pPr>
              <a:defRPr/>
            </a:lvl1pPr>
          </a:lstStyle>
          <a:p>
            <a:pPr>
              <a:defRPr/>
            </a:pPr>
            <a:fld id="{7F1C72F4-3C00-4C31-9CB5-F12F2E461D0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1"/>
          <p:cNvSpPr>
            <a:spLocks noGrp="1" noChangeArrowheads="1"/>
          </p:cNvSpPr>
          <p:nvPr>
            <p:ph type="dt" sz="half" idx="10"/>
          </p:nvPr>
        </p:nvSpPr>
        <p:spPr>
          <a:ln/>
        </p:spPr>
        <p:txBody>
          <a:bodyPr/>
          <a:lstStyle>
            <a:lvl1pPr>
              <a:defRPr/>
            </a:lvl1pPr>
          </a:lstStyle>
          <a:p>
            <a:pPr>
              <a:defRPr/>
            </a:pPr>
            <a:endParaRPr lang="en-US"/>
          </a:p>
        </p:txBody>
      </p:sp>
      <p:sp>
        <p:nvSpPr>
          <p:cNvPr id="5" name="Rectangle 52"/>
          <p:cNvSpPr>
            <a:spLocks noGrp="1" noChangeArrowheads="1"/>
          </p:cNvSpPr>
          <p:nvPr>
            <p:ph type="ftr" sz="quarter" idx="11"/>
          </p:nvPr>
        </p:nvSpPr>
        <p:spPr>
          <a:ln/>
        </p:spPr>
        <p:txBody>
          <a:bodyPr/>
          <a:lstStyle>
            <a:lvl1pPr>
              <a:defRPr/>
            </a:lvl1pPr>
          </a:lstStyle>
          <a:p>
            <a:pPr>
              <a:defRPr/>
            </a:pPr>
            <a:endParaRPr lang="en-US"/>
          </a:p>
        </p:txBody>
      </p:sp>
      <p:sp>
        <p:nvSpPr>
          <p:cNvPr id="6" name="Rectangle 53"/>
          <p:cNvSpPr>
            <a:spLocks noGrp="1" noChangeArrowheads="1"/>
          </p:cNvSpPr>
          <p:nvPr>
            <p:ph type="sldNum" sz="quarter" idx="12"/>
          </p:nvPr>
        </p:nvSpPr>
        <p:spPr>
          <a:ln/>
        </p:spPr>
        <p:txBody>
          <a:bodyPr/>
          <a:lstStyle>
            <a:lvl1pPr>
              <a:defRPr/>
            </a:lvl1pPr>
          </a:lstStyle>
          <a:p>
            <a:pPr>
              <a:defRPr/>
            </a:pPr>
            <a:fld id="{B87F49C3-4808-43DB-A5E3-A979B3E9233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1"/>
          <p:cNvSpPr>
            <a:spLocks noGrp="1" noChangeArrowheads="1"/>
          </p:cNvSpPr>
          <p:nvPr>
            <p:ph type="dt" sz="half" idx="10"/>
          </p:nvPr>
        </p:nvSpPr>
        <p:spPr>
          <a:ln/>
        </p:spPr>
        <p:txBody>
          <a:bodyPr/>
          <a:lstStyle>
            <a:lvl1pPr>
              <a:defRPr/>
            </a:lvl1pPr>
          </a:lstStyle>
          <a:p>
            <a:pPr>
              <a:defRPr/>
            </a:pPr>
            <a:endParaRPr lang="en-US"/>
          </a:p>
        </p:txBody>
      </p:sp>
      <p:sp>
        <p:nvSpPr>
          <p:cNvPr id="5" name="Rectangle 52"/>
          <p:cNvSpPr>
            <a:spLocks noGrp="1" noChangeArrowheads="1"/>
          </p:cNvSpPr>
          <p:nvPr>
            <p:ph type="ftr" sz="quarter" idx="11"/>
          </p:nvPr>
        </p:nvSpPr>
        <p:spPr>
          <a:ln/>
        </p:spPr>
        <p:txBody>
          <a:bodyPr/>
          <a:lstStyle>
            <a:lvl1pPr>
              <a:defRPr/>
            </a:lvl1pPr>
          </a:lstStyle>
          <a:p>
            <a:pPr>
              <a:defRPr/>
            </a:pPr>
            <a:endParaRPr lang="en-US"/>
          </a:p>
        </p:txBody>
      </p:sp>
      <p:sp>
        <p:nvSpPr>
          <p:cNvPr id="6" name="Rectangle 53"/>
          <p:cNvSpPr>
            <a:spLocks noGrp="1" noChangeArrowheads="1"/>
          </p:cNvSpPr>
          <p:nvPr>
            <p:ph type="sldNum" sz="quarter" idx="12"/>
          </p:nvPr>
        </p:nvSpPr>
        <p:spPr>
          <a:ln/>
        </p:spPr>
        <p:txBody>
          <a:bodyPr/>
          <a:lstStyle>
            <a:lvl1pPr>
              <a:defRPr/>
            </a:lvl1pPr>
          </a:lstStyle>
          <a:p>
            <a:pPr>
              <a:defRPr/>
            </a:pPr>
            <a:fld id="{18D334A9-8302-4D8A-9636-A721E46889D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86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86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1"/>
          <p:cNvSpPr>
            <a:spLocks noGrp="1" noChangeArrowheads="1"/>
          </p:cNvSpPr>
          <p:nvPr>
            <p:ph type="dt" sz="half" idx="10"/>
          </p:nvPr>
        </p:nvSpPr>
        <p:spPr>
          <a:ln/>
        </p:spPr>
        <p:txBody>
          <a:bodyPr/>
          <a:lstStyle>
            <a:lvl1pPr>
              <a:defRPr/>
            </a:lvl1pPr>
          </a:lstStyle>
          <a:p>
            <a:pPr>
              <a:defRPr/>
            </a:pPr>
            <a:endParaRPr lang="en-US"/>
          </a:p>
        </p:txBody>
      </p:sp>
      <p:sp>
        <p:nvSpPr>
          <p:cNvPr id="6" name="Rectangle 52"/>
          <p:cNvSpPr>
            <a:spLocks noGrp="1" noChangeArrowheads="1"/>
          </p:cNvSpPr>
          <p:nvPr>
            <p:ph type="ftr" sz="quarter" idx="11"/>
          </p:nvPr>
        </p:nvSpPr>
        <p:spPr>
          <a:ln/>
        </p:spPr>
        <p:txBody>
          <a:bodyPr/>
          <a:lstStyle>
            <a:lvl1pPr>
              <a:defRPr/>
            </a:lvl1pPr>
          </a:lstStyle>
          <a:p>
            <a:pPr>
              <a:defRPr/>
            </a:pPr>
            <a:endParaRPr lang="en-US"/>
          </a:p>
        </p:txBody>
      </p:sp>
      <p:sp>
        <p:nvSpPr>
          <p:cNvPr id="7" name="Rectangle 53"/>
          <p:cNvSpPr>
            <a:spLocks noGrp="1" noChangeArrowheads="1"/>
          </p:cNvSpPr>
          <p:nvPr>
            <p:ph type="sldNum" sz="quarter" idx="12"/>
          </p:nvPr>
        </p:nvSpPr>
        <p:spPr>
          <a:ln/>
        </p:spPr>
        <p:txBody>
          <a:bodyPr/>
          <a:lstStyle>
            <a:lvl1pPr>
              <a:defRPr/>
            </a:lvl1pPr>
          </a:lstStyle>
          <a:p>
            <a:pPr>
              <a:defRPr/>
            </a:pPr>
            <a:fld id="{990956FD-CC48-47D1-BCA7-C6FACFB46DF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1"/>
          <p:cNvSpPr>
            <a:spLocks noGrp="1" noChangeArrowheads="1"/>
          </p:cNvSpPr>
          <p:nvPr>
            <p:ph type="dt" sz="half" idx="10"/>
          </p:nvPr>
        </p:nvSpPr>
        <p:spPr>
          <a:ln/>
        </p:spPr>
        <p:txBody>
          <a:bodyPr/>
          <a:lstStyle>
            <a:lvl1pPr>
              <a:defRPr/>
            </a:lvl1pPr>
          </a:lstStyle>
          <a:p>
            <a:pPr>
              <a:defRPr/>
            </a:pPr>
            <a:endParaRPr lang="en-US"/>
          </a:p>
        </p:txBody>
      </p:sp>
      <p:sp>
        <p:nvSpPr>
          <p:cNvPr id="8" name="Rectangle 52"/>
          <p:cNvSpPr>
            <a:spLocks noGrp="1" noChangeArrowheads="1"/>
          </p:cNvSpPr>
          <p:nvPr>
            <p:ph type="ftr" sz="quarter" idx="11"/>
          </p:nvPr>
        </p:nvSpPr>
        <p:spPr>
          <a:ln/>
        </p:spPr>
        <p:txBody>
          <a:bodyPr/>
          <a:lstStyle>
            <a:lvl1pPr>
              <a:defRPr/>
            </a:lvl1pPr>
          </a:lstStyle>
          <a:p>
            <a:pPr>
              <a:defRPr/>
            </a:pPr>
            <a:endParaRPr lang="en-US"/>
          </a:p>
        </p:txBody>
      </p:sp>
      <p:sp>
        <p:nvSpPr>
          <p:cNvPr id="9" name="Rectangle 53"/>
          <p:cNvSpPr>
            <a:spLocks noGrp="1" noChangeArrowheads="1"/>
          </p:cNvSpPr>
          <p:nvPr>
            <p:ph type="sldNum" sz="quarter" idx="12"/>
          </p:nvPr>
        </p:nvSpPr>
        <p:spPr>
          <a:ln/>
        </p:spPr>
        <p:txBody>
          <a:bodyPr/>
          <a:lstStyle>
            <a:lvl1pPr>
              <a:defRPr/>
            </a:lvl1pPr>
          </a:lstStyle>
          <a:p>
            <a:pPr>
              <a:defRPr/>
            </a:pPr>
            <a:fld id="{16B4ACE1-7DEE-4F81-B7B6-13B538F7B3F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1"/>
          <p:cNvSpPr>
            <a:spLocks noGrp="1" noChangeArrowheads="1"/>
          </p:cNvSpPr>
          <p:nvPr>
            <p:ph type="dt" sz="half" idx="10"/>
          </p:nvPr>
        </p:nvSpPr>
        <p:spPr>
          <a:ln/>
        </p:spPr>
        <p:txBody>
          <a:bodyPr/>
          <a:lstStyle>
            <a:lvl1pPr>
              <a:defRPr/>
            </a:lvl1pPr>
          </a:lstStyle>
          <a:p>
            <a:pPr>
              <a:defRPr/>
            </a:pPr>
            <a:endParaRPr lang="en-US"/>
          </a:p>
        </p:txBody>
      </p:sp>
      <p:sp>
        <p:nvSpPr>
          <p:cNvPr id="4" name="Rectangle 52"/>
          <p:cNvSpPr>
            <a:spLocks noGrp="1" noChangeArrowheads="1"/>
          </p:cNvSpPr>
          <p:nvPr>
            <p:ph type="ftr" sz="quarter" idx="11"/>
          </p:nvPr>
        </p:nvSpPr>
        <p:spPr>
          <a:ln/>
        </p:spPr>
        <p:txBody>
          <a:bodyPr/>
          <a:lstStyle>
            <a:lvl1pPr>
              <a:defRPr/>
            </a:lvl1pPr>
          </a:lstStyle>
          <a:p>
            <a:pPr>
              <a:defRPr/>
            </a:pPr>
            <a:endParaRPr lang="en-US"/>
          </a:p>
        </p:txBody>
      </p:sp>
      <p:sp>
        <p:nvSpPr>
          <p:cNvPr id="5" name="Rectangle 53"/>
          <p:cNvSpPr>
            <a:spLocks noGrp="1" noChangeArrowheads="1"/>
          </p:cNvSpPr>
          <p:nvPr>
            <p:ph type="sldNum" sz="quarter" idx="12"/>
          </p:nvPr>
        </p:nvSpPr>
        <p:spPr>
          <a:ln/>
        </p:spPr>
        <p:txBody>
          <a:bodyPr/>
          <a:lstStyle>
            <a:lvl1pPr>
              <a:defRPr/>
            </a:lvl1pPr>
          </a:lstStyle>
          <a:p>
            <a:pPr>
              <a:defRPr/>
            </a:pPr>
            <a:fld id="{9857C0E3-854D-4745-B423-8884A438618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1"/>
          <p:cNvSpPr>
            <a:spLocks noGrp="1" noChangeArrowheads="1"/>
          </p:cNvSpPr>
          <p:nvPr>
            <p:ph type="dt" sz="half" idx="10"/>
          </p:nvPr>
        </p:nvSpPr>
        <p:spPr>
          <a:ln/>
        </p:spPr>
        <p:txBody>
          <a:bodyPr/>
          <a:lstStyle>
            <a:lvl1pPr>
              <a:defRPr/>
            </a:lvl1pPr>
          </a:lstStyle>
          <a:p>
            <a:pPr>
              <a:defRPr/>
            </a:pPr>
            <a:endParaRPr lang="en-US"/>
          </a:p>
        </p:txBody>
      </p:sp>
      <p:sp>
        <p:nvSpPr>
          <p:cNvPr id="3" name="Rectangle 52"/>
          <p:cNvSpPr>
            <a:spLocks noGrp="1" noChangeArrowheads="1"/>
          </p:cNvSpPr>
          <p:nvPr>
            <p:ph type="ftr" sz="quarter" idx="11"/>
          </p:nvPr>
        </p:nvSpPr>
        <p:spPr>
          <a:ln/>
        </p:spPr>
        <p:txBody>
          <a:bodyPr/>
          <a:lstStyle>
            <a:lvl1pPr>
              <a:defRPr/>
            </a:lvl1pPr>
          </a:lstStyle>
          <a:p>
            <a:pPr>
              <a:defRPr/>
            </a:pPr>
            <a:endParaRPr lang="en-US"/>
          </a:p>
        </p:txBody>
      </p:sp>
      <p:sp>
        <p:nvSpPr>
          <p:cNvPr id="4" name="Rectangle 53"/>
          <p:cNvSpPr>
            <a:spLocks noGrp="1" noChangeArrowheads="1"/>
          </p:cNvSpPr>
          <p:nvPr>
            <p:ph type="sldNum" sz="quarter" idx="12"/>
          </p:nvPr>
        </p:nvSpPr>
        <p:spPr>
          <a:ln/>
        </p:spPr>
        <p:txBody>
          <a:bodyPr/>
          <a:lstStyle>
            <a:lvl1pPr>
              <a:defRPr/>
            </a:lvl1pPr>
          </a:lstStyle>
          <a:p>
            <a:pPr>
              <a:defRPr/>
            </a:pPr>
            <a:fld id="{5E7A2ECD-97A2-4736-8128-111C3105575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1"/>
          <p:cNvSpPr>
            <a:spLocks noGrp="1" noChangeArrowheads="1"/>
          </p:cNvSpPr>
          <p:nvPr>
            <p:ph type="dt" sz="half" idx="10"/>
          </p:nvPr>
        </p:nvSpPr>
        <p:spPr>
          <a:ln/>
        </p:spPr>
        <p:txBody>
          <a:bodyPr/>
          <a:lstStyle>
            <a:lvl1pPr>
              <a:defRPr/>
            </a:lvl1pPr>
          </a:lstStyle>
          <a:p>
            <a:pPr>
              <a:defRPr/>
            </a:pPr>
            <a:endParaRPr lang="en-US"/>
          </a:p>
        </p:txBody>
      </p:sp>
      <p:sp>
        <p:nvSpPr>
          <p:cNvPr id="6" name="Rectangle 52"/>
          <p:cNvSpPr>
            <a:spLocks noGrp="1" noChangeArrowheads="1"/>
          </p:cNvSpPr>
          <p:nvPr>
            <p:ph type="ftr" sz="quarter" idx="11"/>
          </p:nvPr>
        </p:nvSpPr>
        <p:spPr>
          <a:ln/>
        </p:spPr>
        <p:txBody>
          <a:bodyPr/>
          <a:lstStyle>
            <a:lvl1pPr>
              <a:defRPr/>
            </a:lvl1pPr>
          </a:lstStyle>
          <a:p>
            <a:pPr>
              <a:defRPr/>
            </a:pPr>
            <a:endParaRPr lang="en-US"/>
          </a:p>
        </p:txBody>
      </p:sp>
      <p:sp>
        <p:nvSpPr>
          <p:cNvPr id="7" name="Rectangle 53"/>
          <p:cNvSpPr>
            <a:spLocks noGrp="1" noChangeArrowheads="1"/>
          </p:cNvSpPr>
          <p:nvPr>
            <p:ph type="sldNum" sz="quarter" idx="12"/>
          </p:nvPr>
        </p:nvSpPr>
        <p:spPr>
          <a:ln/>
        </p:spPr>
        <p:txBody>
          <a:bodyPr/>
          <a:lstStyle>
            <a:lvl1pPr>
              <a:defRPr/>
            </a:lvl1pPr>
          </a:lstStyle>
          <a:p>
            <a:pPr>
              <a:defRPr/>
            </a:pPr>
            <a:fld id="{9E2F9FCF-1C6F-4308-BC80-D9D70178207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1"/>
          <p:cNvSpPr>
            <a:spLocks noGrp="1" noChangeArrowheads="1"/>
          </p:cNvSpPr>
          <p:nvPr>
            <p:ph type="dt" sz="half" idx="10"/>
          </p:nvPr>
        </p:nvSpPr>
        <p:spPr>
          <a:ln/>
        </p:spPr>
        <p:txBody>
          <a:bodyPr/>
          <a:lstStyle>
            <a:lvl1pPr>
              <a:defRPr/>
            </a:lvl1pPr>
          </a:lstStyle>
          <a:p>
            <a:pPr>
              <a:defRPr/>
            </a:pPr>
            <a:endParaRPr lang="en-US"/>
          </a:p>
        </p:txBody>
      </p:sp>
      <p:sp>
        <p:nvSpPr>
          <p:cNvPr id="6" name="Rectangle 52"/>
          <p:cNvSpPr>
            <a:spLocks noGrp="1" noChangeArrowheads="1"/>
          </p:cNvSpPr>
          <p:nvPr>
            <p:ph type="ftr" sz="quarter" idx="11"/>
          </p:nvPr>
        </p:nvSpPr>
        <p:spPr>
          <a:ln/>
        </p:spPr>
        <p:txBody>
          <a:bodyPr/>
          <a:lstStyle>
            <a:lvl1pPr>
              <a:defRPr/>
            </a:lvl1pPr>
          </a:lstStyle>
          <a:p>
            <a:pPr>
              <a:defRPr/>
            </a:pPr>
            <a:endParaRPr lang="en-US"/>
          </a:p>
        </p:txBody>
      </p:sp>
      <p:sp>
        <p:nvSpPr>
          <p:cNvPr id="7" name="Rectangle 53"/>
          <p:cNvSpPr>
            <a:spLocks noGrp="1" noChangeArrowheads="1"/>
          </p:cNvSpPr>
          <p:nvPr>
            <p:ph type="sldNum" sz="quarter" idx="12"/>
          </p:nvPr>
        </p:nvSpPr>
        <p:spPr>
          <a:ln/>
        </p:spPr>
        <p:txBody>
          <a:bodyPr/>
          <a:lstStyle>
            <a:lvl1pPr>
              <a:defRPr/>
            </a:lvl1pPr>
          </a:lstStyle>
          <a:p>
            <a:pPr>
              <a:defRPr/>
            </a:pPr>
            <a:fld id="{DAF68F4D-1B10-4174-BF72-AB23B06D736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7463"/>
            <a:ext cx="9178925" cy="6905626"/>
            <a:chOff x="0" y="-11"/>
            <a:chExt cx="5782" cy="4350"/>
          </a:xfrm>
        </p:grpSpPr>
        <p:sp>
          <p:nvSpPr>
            <p:cNvPr id="10243" name="Rectangle 3"/>
            <p:cNvSpPr>
              <a:spLocks noChangeArrowheads="1"/>
            </p:cNvSpPr>
            <p:nvPr/>
          </p:nvSpPr>
          <p:spPr bwMode="auto">
            <a:xfrm>
              <a:off x="0" y="1008"/>
              <a:ext cx="5774" cy="333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a:p>
          </p:txBody>
        </p:sp>
        <p:sp>
          <p:nvSpPr>
            <p:cNvPr id="10244" name="Rectangle 4"/>
            <p:cNvSpPr>
              <a:spLocks noChangeArrowheads="1"/>
            </p:cNvSpPr>
            <p:nvPr/>
          </p:nvSpPr>
          <p:spPr bwMode="auto">
            <a:xfrm>
              <a:off x="0" y="0"/>
              <a:ext cx="5759" cy="864"/>
            </a:xfrm>
            <a:prstGeom prst="rect">
              <a:avLst/>
            </a:prstGeom>
            <a:gradFill rotWithShape="0">
              <a:gsLst>
                <a:gs pos="0">
                  <a:schemeClr val="hlink"/>
                </a:gs>
                <a:gs pos="100000">
                  <a:schemeClr val="bg1"/>
                </a:gs>
              </a:gsLst>
              <a:lin ang="5400000" scaled="1"/>
            </a:gradFill>
            <a:ln w="9525">
              <a:noFill/>
              <a:miter lim="800000"/>
              <a:headEnd/>
              <a:tailEnd/>
            </a:ln>
            <a:effectLst/>
          </p:spPr>
          <p:txBody>
            <a:bodyPr wrap="none" anchor="ctr"/>
            <a:lstStyle/>
            <a:p>
              <a:pPr>
                <a:defRPr/>
              </a:pPr>
              <a:endParaRPr lang="en-US"/>
            </a:p>
          </p:txBody>
        </p:sp>
        <p:grpSp>
          <p:nvGrpSpPr>
            <p:cNvPr id="1034" name="Group 5"/>
            <p:cNvGrpSpPr>
              <a:grpSpLocks/>
            </p:cNvGrpSpPr>
            <p:nvPr/>
          </p:nvGrpSpPr>
          <p:grpSpPr bwMode="auto">
            <a:xfrm>
              <a:off x="5301" y="-11"/>
              <a:ext cx="481" cy="4284"/>
              <a:chOff x="5301" y="-11"/>
              <a:chExt cx="481" cy="4284"/>
            </a:xfrm>
          </p:grpSpPr>
          <p:sp>
            <p:nvSpPr>
              <p:cNvPr id="10246" name="Freeform 6"/>
              <p:cNvSpPr>
                <a:spLocks/>
              </p:cNvSpPr>
              <p:nvPr/>
            </p:nvSpPr>
            <p:spPr bwMode="auto">
              <a:xfrm>
                <a:off x="5301" y="-11"/>
                <a:ext cx="241" cy="4284"/>
              </a:xfrm>
              <a:custGeom>
                <a:avLst/>
                <a:gdLst/>
                <a:ahLst/>
                <a:cxnLst>
                  <a:cxn ang="0">
                    <a:pos x="0" y="4234"/>
                  </a:cxn>
                  <a:cxn ang="0">
                    <a:pos x="0" y="0"/>
                  </a:cxn>
                  <a:cxn ang="0">
                    <a:pos x="240" y="0"/>
                  </a:cxn>
                  <a:cxn ang="0">
                    <a:pos x="240" y="4234"/>
                  </a:cxn>
                  <a:cxn ang="0">
                    <a:pos x="192" y="4283"/>
                  </a:cxn>
                  <a:cxn ang="0">
                    <a:pos x="144" y="4281"/>
                  </a:cxn>
                  <a:cxn ang="0">
                    <a:pos x="112" y="4281"/>
                  </a:cxn>
                  <a:cxn ang="0">
                    <a:pos x="49" y="4281"/>
                  </a:cxn>
                  <a:cxn ang="0">
                    <a:pos x="0" y="4234"/>
                  </a:cxn>
                </a:cxnLst>
                <a:rect l="0" t="0" r="r" b="b"/>
                <a:pathLst>
                  <a:path w="241" h="4284">
                    <a:moveTo>
                      <a:pt x="0" y="4234"/>
                    </a:moveTo>
                    <a:lnTo>
                      <a:pt x="0" y="0"/>
                    </a:lnTo>
                    <a:lnTo>
                      <a:pt x="240" y="0"/>
                    </a:lnTo>
                    <a:lnTo>
                      <a:pt x="240" y="4234"/>
                    </a:lnTo>
                    <a:lnTo>
                      <a:pt x="192" y="4283"/>
                    </a:lnTo>
                    <a:lnTo>
                      <a:pt x="144" y="4281"/>
                    </a:lnTo>
                    <a:lnTo>
                      <a:pt x="112" y="4281"/>
                    </a:lnTo>
                    <a:lnTo>
                      <a:pt x="49" y="4281"/>
                    </a:lnTo>
                    <a:lnTo>
                      <a:pt x="0" y="4234"/>
                    </a:lnTo>
                  </a:path>
                </a:pathLst>
              </a:custGeom>
              <a:gradFill rotWithShape="0">
                <a:gsLst>
                  <a:gs pos="0">
                    <a:schemeClr val="bg2"/>
                  </a:gs>
                  <a:gs pos="50000">
                    <a:schemeClr val="bg1"/>
                  </a:gs>
                  <a:gs pos="100000">
                    <a:schemeClr val="bg2"/>
                  </a:gs>
                </a:gsLst>
                <a:lin ang="0" scaled="1"/>
              </a:gradFill>
              <a:ln w="9525" cap="rnd">
                <a:noFill/>
                <a:round/>
                <a:headEnd/>
                <a:tailEnd/>
              </a:ln>
              <a:effectLst/>
            </p:spPr>
            <p:txBody>
              <a:bodyPr/>
              <a:lstStyle/>
              <a:p>
                <a:pPr>
                  <a:defRPr/>
                </a:pPr>
                <a:endParaRPr lang="en-US"/>
              </a:p>
            </p:txBody>
          </p:sp>
          <p:sp>
            <p:nvSpPr>
              <p:cNvPr id="10247" name="Freeform 7"/>
              <p:cNvSpPr>
                <a:spLocks/>
              </p:cNvSpPr>
              <p:nvPr/>
            </p:nvSpPr>
            <p:spPr bwMode="auto">
              <a:xfrm>
                <a:off x="5541" y="-11"/>
                <a:ext cx="241" cy="4284"/>
              </a:xfrm>
              <a:custGeom>
                <a:avLst/>
                <a:gdLst/>
                <a:ahLst/>
                <a:cxnLst>
                  <a:cxn ang="0">
                    <a:pos x="0" y="4234"/>
                  </a:cxn>
                  <a:cxn ang="0">
                    <a:pos x="0" y="0"/>
                  </a:cxn>
                  <a:cxn ang="0">
                    <a:pos x="240" y="0"/>
                  </a:cxn>
                  <a:cxn ang="0">
                    <a:pos x="240" y="4234"/>
                  </a:cxn>
                  <a:cxn ang="0">
                    <a:pos x="192" y="4283"/>
                  </a:cxn>
                  <a:cxn ang="0">
                    <a:pos x="144" y="4281"/>
                  </a:cxn>
                  <a:cxn ang="0">
                    <a:pos x="112" y="4281"/>
                  </a:cxn>
                  <a:cxn ang="0">
                    <a:pos x="49" y="4281"/>
                  </a:cxn>
                  <a:cxn ang="0">
                    <a:pos x="0" y="4234"/>
                  </a:cxn>
                </a:cxnLst>
                <a:rect l="0" t="0" r="r" b="b"/>
                <a:pathLst>
                  <a:path w="241" h="4284">
                    <a:moveTo>
                      <a:pt x="0" y="4234"/>
                    </a:moveTo>
                    <a:lnTo>
                      <a:pt x="0" y="0"/>
                    </a:lnTo>
                    <a:lnTo>
                      <a:pt x="240" y="0"/>
                    </a:lnTo>
                    <a:lnTo>
                      <a:pt x="240" y="4234"/>
                    </a:lnTo>
                    <a:lnTo>
                      <a:pt x="192" y="4283"/>
                    </a:lnTo>
                    <a:lnTo>
                      <a:pt x="144" y="4281"/>
                    </a:lnTo>
                    <a:lnTo>
                      <a:pt x="112" y="4281"/>
                    </a:lnTo>
                    <a:lnTo>
                      <a:pt x="49" y="4281"/>
                    </a:lnTo>
                    <a:lnTo>
                      <a:pt x="0" y="4234"/>
                    </a:lnTo>
                  </a:path>
                </a:pathLst>
              </a:custGeom>
              <a:gradFill rotWithShape="0">
                <a:gsLst>
                  <a:gs pos="0">
                    <a:schemeClr val="bg2"/>
                  </a:gs>
                  <a:gs pos="50000">
                    <a:schemeClr val="bg1"/>
                  </a:gs>
                  <a:gs pos="100000">
                    <a:schemeClr val="bg2"/>
                  </a:gs>
                </a:gsLst>
                <a:lin ang="0" scaled="1"/>
              </a:gradFill>
              <a:ln w="9525" cap="rnd">
                <a:noFill/>
                <a:round/>
                <a:headEnd/>
                <a:tailEnd/>
              </a:ln>
              <a:effectLst/>
            </p:spPr>
            <p:txBody>
              <a:bodyPr/>
              <a:lstStyle/>
              <a:p>
                <a:pPr>
                  <a:defRPr/>
                </a:pPr>
                <a:endParaRPr lang="en-US"/>
              </a:p>
            </p:txBody>
          </p:sp>
        </p:grpSp>
        <p:grpSp>
          <p:nvGrpSpPr>
            <p:cNvPr id="1035" name="Group 8"/>
            <p:cNvGrpSpPr>
              <a:grpSpLocks/>
            </p:cNvGrpSpPr>
            <p:nvPr/>
          </p:nvGrpSpPr>
          <p:grpSpPr bwMode="auto">
            <a:xfrm>
              <a:off x="0" y="0"/>
              <a:ext cx="481" cy="4273"/>
              <a:chOff x="0" y="0"/>
              <a:chExt cx="481" cy="4273"/>
            </a:xfrm>
          </p:grpSpPr>
          <p:sp>
            <p:nvSpPr>
              <p:cNvPr id="10249" name="Freeform 9"/>
              <p:cNvSpPr>
                <a:spLocks/>
              </p:cNvSpPr>
              <p:nvPr/>
            </p:nvSpPr>
            <p:spPr bwMode="auto">
              <a:xfrm>
                <a:off x="0" y="0"/>
                <a:ext cx="241" cy="4273"/>
              </a:xfrm>
              <a:custGeom>
                <a:avLst/>
                <a:gdLst/>
                <a:ahLst/>
                <a:cxnLst>
                  <a:cxn ang="0">
                    <a:pos x="0" y="4223"/>
                  </a:cxn>
                  <a:cxn ang="0">
                    <a:pos x="0" y="0"/>
                  </a:cxn>
                  <a:cxn ang="0">
                    <a:pos x="240" y="0"/>
                  </a:cxn>
                  <a:cxn ang="0">
                    <a:pos x="240" y="4223"/>
                  </a:cxn>
                  <a:cxn ang="0">
                    <a:pos x="192" y="4272"/>
                  </a:cxn>
                  <a:cxn ang="0">
                    <a:pos x="144" y="4270"/>
                  </a:cxn>
                  <a:cxn ang="0">
                    <a:pos x="112" y="4270"/>
                  </a:cxn>
                  <a:cxn ang="0">
                    <a:pos x="49" y="4270"/>
                  </a:cxn>
                  <a:cxn ang="0">
                    <a:pos x="0" y="4223"/>
                  </a:cxn>
                </a:cxnLst>
                <a:rect l="0" t="0" r="r" b="b"/>
                <a:pathLst>
                  <a:path w="241" h="4273">
                    <a:moveTo>
                      <a:pt x="0" y="4223"/>
                    </a:moveTo>
                    <a:lnTo>
                      <a:pt x="0" y="0"/>
                    </a:lnTo>
                    <a:lnTo>
                      <a:pt x="240" y="0"/>
                    </a:lnTo>
                    <a:lnTo>
                      <a:pt x="240" y="4223"/>
                    </a:lnTo>
                    <a:lnTo>
                      <a:pt x="192" y="4272"/>
                    </a:lnTo>
                    <a:lnTo>
                      <a:pt x="144" y="4270"/>
                    </a:lnTo>
                    <a:lnTo>
                      <a:pt x="112" y="4270"/>
                    </a:lnTo>
                    <a:lnTo>
                      <a:pt x="49" y="4270"/>
                    </a:lnTo>
                    <a:lnTo>
                      <a:pt x="0" y="4223"/>
                    </a:lnTo>
                  </a:path>
                </a:pathLst>
              </a:custGeom>
              <a:gradFill rotWithShape="0">
                <a:gsLst>
                  <a:gs pos="0">
                    <a:schemeClr val="bg2"/>
                  </a:gs>
                  <a:gs pos="50000">
                    <a:schemeClr val="bg1"/>
                  </a:gs>
                  <a:gs pos="100000">
                    <a:schemeClr val="bg2"/>
                  </a:gs>
                </a:gsLst>
                <a:lin ang="0" scaled="1"/>
              </a:gradFill>
              <a:ln w="9525" cap="rnd">
                <a:noFill/>
                <a:round/>
                <a:headEnd/>
                <a:tailEnd/>
              </a:ln>
              <a:effectLst/>
            </p:spPr>
            <p:txBody>
              <a:bodyPr/>
              <a:lstStyle/>
              <a:p>
                <a:pPr>
                  <a:defRPr/>
                </a:pPr>
                <a:endParaRPr lang="en-US"/>
              </a:p>
            </p:txBody>
          </p:sp>
          <p:sp>
            <p:nvSpPr>
              <p:cNvPr id="10250" name="Freeform 10"/>
              <p:cNvSpPr>
                <a:spLocks/>
              </p:cNvSpPr>
              <p:nvPr/>
            </p:nvSpPr>
            <p:spPr bwMode="auto">
              <a:xfrm>
                <a:off x="240" y="0"/>
                <a:ext cx="241" cy="4273"/>
              </a:xfrm>
              <a:custGeom>
                <a:avLst/>
                <a:gdLst/>
                <a:ahLst/>
                <a:cxnLst>
                  <a:cxn ang="0">
                    <a:pos x="0" y="4223"/>
                  </a:cxn>
                  <a:cxn ang="0">
                    <a:pos x="0" y="0"/>
                  </a:cxn>
                  <a:cxn ang="0">
                    <a:pos x="240" y="0"/>
                  </a:cxn>
                  <a:cxn ang="0">
                    <a:pos x="240" y="4223"/>
                  </a:cxn>
                  <a:cxn ang="0">
                    <a:pos x="192" y="4272"/>
                  </a:cxn>
                  <a:cxn ang="0">
                    <a:pos x="144" y="4270"/>
                  </a:cxn>
                  <a:cxn ang="0">
                    <a:pos x="112" y="4270"/>
                  </a:cxn>
                  <a:cxn ang="0">
                    <a:pos x="49" y="4270"/>
                  </a:cxn>
                  <a:cxn ang="0">
                    <a:pos x="0" y="4223"/>
                  </a:cxn>
                </a:cxnLst>
                <a:rect l="0" t="0" r="r" b="b"/>
                <a:pathLst>
                  <a:path w="241" h="4273">
                    <a:moveTo>
                      <a:pt x="0" y="4223"/>
                    </a:moveTo>
                    <a:lnTo>
                      <a:pt x="0" y="0"/>
                    </a:lnTo>
                    <a:lnTo>
                      <a:pt x="240" y="0"/>
                    </a:lnTo>
                    <a:lnTo>
                      <a:pt x="240" y="4223"/>
                    </a:lnTo>
                    <a:lnTo>
                      <a:pt x="192" y="4272"/>
                    </a:lnTo>
                    <a:lnTo>
                      <a:pt x="144" y="4270"/>
                    </a:lnTo>
                    <a:lnTo>
                      <a:pt x="112" y="4270"/>
                    </a:lnTo>
                    <a:lnTo>
                      <a:pt x="49" y="4270"/>
                    </a:lnTo>
                    <a:lnTo>
                      <a:pt x="0" y="4223"/>
                    </a:lnTo>
                  </a:path>
                </a:pathLst>
              </a:custGeom>
              <a:gradFill rotWithShape="0">
                <a:gsLst>
                  <a:gs pos="0">
                    <a:schemeClr val="bg2"/>
                  </a:gs>
                  <a:gs pos="50000">
                    <a:schemeClr val="bg1"/>
                  </a:gs>
                  <a:gs pos="100000">
                    <a:schemeClr val="bg2"/>
                  </a:gs>
                </a:gsLst>
                <a:lin ang="0" scaled="1"/>
              </a:gradFill>
              <a:ln w="9525" cap="rnd">
                <a:noFill/>
                <a:round/>
                <a:headEnd/>
                <a:tailEnd/>
              </a:ln>
              <a:effectLst/>
            </p:spPr>
            <p:txBody>
              <a:bodyPr/>
              <a:lstStyle/>
              <a:p>
                <a:pPr>
                  <a:defRPr/>
                </a:pPr>
                <a:endParaRPr lang="en-US"/>
              </a:p>
            </p:txBody>
          </p:sp>
        </p:grpSp>
        <p:grpSp>
          <p:nvGrpSpPr>
            <p:cNvPr id="1036" name="Group 11"/>
            <p:cNvGrpSpPr>
              <a:grpSpLocks/>
            </p:cNvGrpSpPr>
            <p:nvPr/>
          </p:nvGrpSpPr>
          <p:grpSpPr bwMode="auto">
            <a:xfrm>
              <a:off x="82" y="22"/>
              <a:ext cx="5590" cy="891"/>
              <a:chOff x="82" y="22"/>
              <a:chExt cx="5590" cy="891"/>
            </a:xfrm>
          </p:grpSpPr>
          <p:grpSp>
            <p:nvGrpSpPr>
              <p:cNvPr id="1037" name="Group 12"/>
              <p:cNvGrpSpPr>
                <a:grpSpLocks/>
              </p:cNvGrpSpPr>
              <p:nvPr/>
            </p:nvGrpSpPr>
            <p:grpSpPr bwMode="auto">
              <a:xfrm>
                <a:off x="134" y="22"/>
                <a:ext cx="5538" cy="850"/>
                <a:chOff x="134" y="22"/>
                <a:chExt cx="5538" cy="850"/>
              </a:xfrm>
            </p:grpSpPr>
            <p:sp>
              <p:nvSpPr>
                <p:cNvPr id="10253" name="Freeform 13"/>
                <p:cNvSpPr>
                  <a:spLocks/>
                </p:cNvSpPr>
                <p:nvPr/>
              </p:nvSpPr>
              <p:spPr bwMode="auto">
                <a:xfrm>
                  <a:off x="5269" y="734"/>
                  <a:ext cx="156" cy="117"/>
                </a:xfrm>
                <a:custGeom>
                  <a:avLst/>
                  <a:gdLst/>
                  <a:ahLst/>
                  <a:cxnLst>
                    <a:cxn ang="0">
                      <a:pos x="83" y="0"/>
                    </a:cxn>
                    <a:cxn ang="0">
                      <a:pos x="134" y="19"/>
                    </a:cxn>
                    <a:cxn ang="0">
                      <a:pos x="152" y="45"/>
                    </a:cxn>
                    <a:cxn ang="0">
                      <a:pos x="155" y="70"/>
                    </a:cxn>
                    <a:cxn ang="0">
                      <a:pos x="155" y="83"/>
                    </a:cxn>
                    <a:cxn ang="0">
                      <a:pos x="146" y="99"/>
                    </a:cxn>
                    <a:cxn ang="0">
                      <a:pos x="126" y="107"/>
                    </a:cxn>
                    <a:cxn ang="0">
                      <a:pos x="105" y="113"/>
                    </a:cxn>
                    <a:cxn ang="0">
                      <a:pos x="86" y="116"/>
                    </a:cxn>
                    <a:cxn ang="0">
                      <a:pos x="69" y="116"/>
                    </a:cxn>
                    <a:cxn ang="0">
                      <a:pos x="41" y="111"/>
                    </a:cxn>
                    <a:cxn ang="0">
                      <a:pos x="21" y="106"/>
                    </a:cxn>
                    <a:cxn ang="0">
                      <a:pos x="9" y="98"/>
                    </a:cxn>
                    <a:cxn ang="0">
                      <a:pos x="2" y="89"/>
                    </a:cxn>
                    <a:cxn ang="0">
                      <a:pos x="0" y="78"/>
                    </a:cxn>
                    <a:cxn ang="0">
                      <a:pos x="2" y="60"/>
                    </a:cxn>
                    <a:cxn ang="0">
                      <a:pos x="9" y="11"/>
                    </a:cxn>
                    <a:cxn ang="0">
                      <a:pos x="83" y="0"/>
                    </a:cxn>
                  </a:cxnLst>
                  <a:rect l="0" t="0" r="r" b="b"/>
                  <a:pathLst>
                    <a:path w="156" h="117">
                      <a:moveTo>
                        <a:pt x="83" y="0"/>
                      </a:moveTo>
                      <a:lnTo>
                        <a:pt x="134" y="19"/>
                      </a:lnTo>
                      <a:lnTo>
                        <a:pt x="152" y="45"/>
                      </a:lnTo>
                      <a:lnTo>
                        <a:pt x="155" y="70"/>
                      </a:lnTo>
                      <a:lnTo>
                        <a:pt x="155" y="83"/>
                      </a:lnTo>
                      <a:lnTo>
                        <a:pt x="146" y="99"/>
                      </a:lnTo>
                      <a:lnTo>
                        <a:pt x="126" y="107"/>
                      </a:lnTo>
                      <a:lnTo>
                        <a:pt x="105" y="113"/>
                      </a:lnTo>
                      <a:lnTo>
                        <a:pt x="86" y="116"/>
                      </a:lnTo>
                      <a:lnTo>
                        <a:pt x="69" y="116"/>
                      </a:lnTo>
                      <a:lnTo>
                        <a:pt x="41" y="111"/>
                      </a:lnTo>
                      <a:lnTo>
                        <a:pt x="21" y="106"/>
                      </a:lnTo>
                      <a:lnTo>
                        <a:pt x="9" y="98"/>
                      </a:lnTo>
                      <a:lnTo>
                        <a:pt x="2" y="89"/>
                      </a:lnTo>
                      <a:lnTo>
                        <a:pt x="0" y="78"/>
                      </a:lnTo>
                      <a:lnTo>
                        <a:pt x="2" y="60"/>
                      </a:lnTo>
                      <a:lnTo>
                        <a:pt x="9" y="11"/>
                      </a:lnTo>
                      <a:lnTo>
                        <a:pt x="83" y="0"/>
                      </a:lnTo>
                    </a:path>
                  </a:pathLst>
                </a:custGeom>
                <a:solidFill>
                  <a:schemeClr val="bg2">
                    <a:alpha val="50000"/>
                  </a:schemeClr>
                </a:solidFill>
                <a:ln w="9525" cap="rnd">
                  <a:noFill/>
                  <a:round/>
                  <a:headEnd/>
                  <a:tailEnd/>
                </a:ln>
                <a:effectLst/>
              </p:spPr>
              <p:txBody>
                <a:bodyPr/>
                <a:lstStyle/>
                <a:p>
                  <a:pPr>
                    <a:defRPr/>
                  </a:pPr>
                  <a:endParaRPr lang="en-US"/>
                </a:p>
              </p:txBody>
            </p:sp>
            <p:sp>
              <p:nvSpPr>
                <p:cNvPr id="10254" name="Freeform 14"/>
                <p:cNvSpPr>
                  <a:spLocks/>
                </p:cNvSpPr>
                <p:nvPr/>
              </p:nvSpPr>
              <p:spPr bwMode="auto">
                <a:xfrm>
                  <a:off x="5265" y="746"/>
                  <a:ext cx="88" cy="75"/>
                </a:xfrm>
                <a:custGeom>
                  <a:avLst/>
                  <a:gdLst/>
                  <a:ahLst/>
                  <a:cxnLst>
                    <a:cxn ang="0">
                      <a:pos x="0" y="69"/>
                    </a:cxn>
                    <a:cxn ang="0">
                      <a:pos x="11" y="0"/>
                    </a:cxn>
                    <a:cxn ang="0">
                      <a:pos x="54" y="5"/>
                    </a:cxn>
                    <a:cxn ang="0">
                      <a:pos x="87" y="9"/>
                    </a:cxn>
                    <a:cxn ang="0">
                      <a:pos x="78" y="74"/>
                    </a:cxn>
                    <a:cxn ang="0">
                      <a:pos x="75" y="59"/>
                    </a:cxn>
                    <a:cxn ang="0">
                      <a:pos x="65" y="48"/>
                    </a:cxn>
                    <a:cxn ang="0">
                      <a:pos x="47" y="44"/>
                    </a:cxn>
                    <a:cxn ang="0">
                      <a:pos x="27" y="45"/>
                    </a:cxn>
                    <a:cxn ang="0">
                      <a:pos x="11" y="52"/>
                    </a:cxn>
                    <a:cxn ang="0">
                      <a:pos x="0" y="69"/>
                    </a:cxn>
                  </a:cxnLst>
                  <a:rect l="0" t="0" r="r" b="b"/>
                  <a:pathLst>
                    <a:path w="88" h="75">
                      <a:moveTo>
                        <a:pt x="0" y="69"/>
                      </a:moveTo>
                      <a:lnTo>
                        <a:pt x="11" y="0"/>
                      </a:lnTo>
                      <a:lnTo>
                        <a:pt x="54" y="5"/>
                      </a:lnTo>
                      <a:lnTo>
                        <a:pt x="87" y="9"/>
                      </a:lnTo>
                      <a:lnTo>
                        <a:pt x="78" y="74"/>
                      </a:lnTo>
                      <a:lnTo>
                        <a:pt x="75" y="59"/>
                      </a:lnTo>
                      <a:lnTo>
                        <a:pt x="65" y="48"/>
                      </a:lnTo>
                      <a:lnTo>
                        <a:pt x="47" y="44"/>
                      </a:lnTo>
                      <a:lnTo>
                        <a:pt x="27" y="45"/>
                      </a:lnTo>
                      <a:lnTo>
                        <a:pt x="11" y="52"/>
                      </a:lnTo>
                      <a:lnTo>
                        <a:pt x="0" y="69"/>
                      </a:lnTo>
                    </a:path>
                  </a:pathLst>
                </a:custGeom>
                <a:solidFill>
                  <a:schemeClr val="bg2">
                    <a:alpha val="50000"/>
                  </a:schemeClr>
                </a:solidFill>
                <a:ln w="9525" cap="rnd">
                  <a:noFill/>
                  <a:round/>
                  <a:headEnd/>
                  <a:tailEnd/>
                </a:ln>
                <a:effectLst/>
              </p:spPr>
              <p:txBody>
                <a:bodyPr/>
                <a:lstStyle/>
                <a:p>
                  <a:pPr>
                    <a:defRPr/>
                  </a:pPr>
                  <a:endParaRPr lang="en-US"/>
                </a:p>
              </p:txBody>
            </p:sp>
            <p:sp>
              <p:nvSpPr>
                <p:cNvPr id="10255" name="Freeform 15"/>
                <p:cNvSpPr>
                  <a:spLocks/>
                </p:cNvSpPr>
                <p:nvPr/>
              </p:nvSpPr>
              <p:spPr bwMode="auto">
                <a:xfrm>
                  <a:off x="475" y="725"/>
                  <a:ext cx="156" cy="117"/>
                </a:xfrm>
                <a:custGeom>
                  <a:avLst/>
                  <a:gdLst/>
                  <a:ahLst/>
                  <a:cxnLst>
                    <a:cxn ang="0">
                      <a:pos x="72" y="0"/>
                    </a:cxn>
                    <a:cxn ang="0">
                      <a:pos x="21" y="19"/>
                    </a:cxn>
                    <a:cxn ang="0">
                      <a:pos x="3" y="45"/>
                    </a:cxn>
                    <a:cxn ang="0">
                      <a:pos x="0" y="70"/>
                    </a:cxn>
                    <a:cxn ang="0">
                      <a:pos x="0" y="83"/>
                    </a:cxn>
                    <a:cxn ang="0">
                      <a:pos x="9" y="99"/>
                    </a:cxn>
                    <a:cxn ang="0">
                      <a:pos x="29" y="107"/>
                    </a:cxn>
                    <a:cxn ang="0">
                      <a:pos x="50" y="113"/>
                    </a:cxn>
                    <a:cxn ang="0">
                      <a:pos x="69" y="116"/>
                    </a:cxn>
                    <a:cxn ang="0">
                      <a:pos x="86" y="116"/>
                    </a:cxn>
                    <a:cxn ang="0">
                      <a:pos x="114" y="111"/>
                    </a:cxn>
                    <a:cxn ang="0">
                      <a:pos x="134" y="106"/>
                    </a:cxn>
                    <a:cxn ang="0">
                      <a:pos x="146" y="98"/>
                    </a:cxn>
                    <a:cxn ang="0">
                      <a:pos x="153" y="89"/>
                    </a:cxn>
                    <a:cxn ang="0">
                      <a:pos x="155" y="78"/>
                    </a:cxn>
                    <a:cxn ang="0">
                      <a:pos x="153" y="60"/>
                    </a:cxn>
                    <a:cxn ang="0">
                      <a:pos x="146" y="11"/>
                    </a:cxn>
                    <a:cxn ang="0">
                      <a:pos x="72" y="0"/>
                    </a:cxn>
                  </a:cxnLst>
                  <a:rect l="0" t="0" r="r" b="b"/>
                  <a:pathLst>
                    <a:path w="156" h="117">
                      <a:moveTo>
                        <a:pt x="72" y="0"/>
                      </a:moveTo>
                      <a:lnTo>
                        <a:pt x="21" y="19"/>
                      </a:lnTo>
                      <a:lnTo>
                        <a:pt x="3" y="45"/>
                      </a:lnTo>
                      <a:lnTo>
                        <a:pt x="0" y="70"/>
                      </a:lnTo>
                      <a:lnTo>
                        <a:pt x="0" y="83"/>
                      </a:lnTo>
                      <a:lnTo>
                        <a:pt x="9" y="99"/>
                      </a:lnTo>
                      <a:lnTo>
                        <a:pt x="29" y="107"/>
                      </a:lnTo>
                      <a:lnTo>
                        <a:pt x="50" y="113"/>
                      </a:lnTo>
                      <a:lnTo>
                        <a:pt x="69" y="116"/>
                      </a:lnTo>
                      <a:lnTo>
                        <a:pt x="86" y="116"/>
                      </a:lnTo>
                      <a:lnTo>
                        <a:pt x="114" y="111"/>
                      </a:lnTo>
                      <a:lnTo>
                        <a:pt x="134" y="106"/>
                      </a:lnTo>
                      <a:lnTo>
                        <a:pt x="146" y="98"/>
                      </a:lnTo>
                      <a:lnTo>
                        <a:pt x="153" y="89"/>
                      </a:lnTo>
                      <a:lnTo>
                        <a:pt x="155" y="78"/>
                      </a:lnTo>
                      <a:lnTo>
                        <a:pt x="153" y="60"/>
                      </a:lnTo>
                      <a:lnTo>
                        <a:pt x="146" y="11"/>
                      </a:lnTo>
                      <a:lnTo>
                        <a:pt x="72" y="0"/>
                      </a:lnTo>
                    </a:path>
                  </a:pathLst>
                </a:custGeom>
                <a:solidFill>
                  <a:schemeClr val="bg2">
                    <a:alpha val="50000"/>
                  </a:schemeClr>
                </a:solidFill>
                <a:ln w="9525" cap="rnd">
                  <a:noFill/>
                  <a:round/>
                  <a:headEnd/>
                  <a:tailEnd/>
                </a:ln>
                <a:effectLst/>
              </p:spPr>
              <p:txBody>
                <a:bodyPr/>
                <a:lstStyle/>
                <a:p>
                  <a:pPr>
                    <a:defRPr/>
                  </a:pPr>
                  <a:endParaRPr lang="en-US"/>
                </a:p>
              </p:txBody>
            </p:sp>
            <p:sp>
              <p:nvSpPr>
                <p:cNvPr id="10256" name="Freeform 16"/>
                <p:cNvSpPr>
                  <a:spLocks/>
                </p:cNvSpPr>
                <p:nvPr/>
              </p:nvSpPr>
              <p:spPr bwMode="auto">
                <a:xfrm>
                  <a:off x="547" y="738"/>
                  <a:ext cx="88" cy="75"/>
                </a:xfrm>
                <a:custGeom>
                  <a:avLst/>
                  <a:gdLst/>
                  <a:ahLst/>
                  <a:cxnLst>
                    <a:cxn ang="0">
                      <a:pos x="87" y="68"/>
                    </a:cxn>
                    <a:cxn ang="0">
                      <a:pos x="76" y="0"/>
                    </a:cxn>
                    <a:cxn ang="0">
                      <a:pos x="33" y="5"/>
                    </a:cxn>
                    <a:cxn ang="0">
                      <a:pos x="0" y="9"/>
                    </a:cxn>
                    <a:cxn ang="0">
                      <a:pos x="9" y="74"/>
                    </a:cxn>
                    <a:cxn ang="0">
                      <a:pos x="12" y="58"/>
                    </a:cxn>
                    <a:cxn ang="0">
                      <a:pos x="22" y="47"/>
                    </a:cxn>
                    <a:cxn ang="0">
                      <a:pos x="40" y="44"/>
                    </a:cxn>
                    <a:cxn ang="0">
                      <a:pos x="60" y="45"/>
                    </a:cxn>
                    <a:cxn ang="0">
                      <a:pos x="76" y="52"/>
                    </a:cxn>
                    <a:cxn ang="0">
                      <a:pos x="87" y="68"/>
                    </a:cxn>
                  </a:cxnLst>
                  <a:rect l="0" t="0" r="r" b="b"/>
                  <a:pathLst>
                    <a:path w="88" h="75">
                      <a:moveTo>
                        <a:pt x="87" y="68"/>
                      </a:moveTo>
                      <a:lnTo>
                        <a:pt x="76" y="0"/>
                      </a:lnTo>
                      <a:lnTo>
                        <a:pt x="33" y="5"/>
                      </a:lnTo>
                      <a:lnTo>
                        <a:pt x="0" y="9"/>
                      </a:lnTo>
                      <a:lnTo>
                        <a:pt x="9" y="74"/>
                      </a:lnTo>
                      <a:lnTo>
                        <a:pt x="12" y="58"/>
                      </a:lnTo>
                      <a:lnTo>
                        <a:pt x="22" y="47"/>
                      </a:lnTo>
                      <a:lnTo>
                        <a:pt x="40" y="44"/>
                      </a:lnTo>
                      <a:lnTo>
                        <a:pt x="60" y="45"/>
                      </a:lnTo>
                      <a:lnTo>
                        <a:pt x="76" y="52"/>
                      </a:lnTo>
                      <a:lnTo>
                        <a:pt x="87" y="68"/>
                      </a:lnTo>
                    </a:path>
                  </a:pathLst>
                </a:custGeom>
                <a:solidFill>
                  <a:schemeClr val="bg2">
                    <a:alpha val="50000"/>
                  </a:schemeClr>
                </a:solidFill>
                <a:ln w="9525" cap="rnd">
                  <a:noFill/>
                  <a:round/>
                  <a:headEnd/>
                  <a:tailEnd/>
                </a:ln>
                <a:effectLst/>
              </p:spPr>
              <p:txBody>
                <a:bodyPr/>
                <a:lstStyle/>
                <a:p>
                  <a:pPr>
                    <a:defRPr/>
                  </a:pPr>
                  <a:endParaRPr lang="en-US"/>
                </a:p>
              </p:txBody>
            </p:sp>
            <p:sp>
              <p:nvSpPr>
                <p:cNvPr id="10257" name="Line 17"/>
                <p:cNvSpPr>
                  <a:spLocks noChangeShapeType="1"/>
                </p:cNvSpPr>
                <p:nvPr/>
              </p:nvSpPr>
              <p:spPr bwMode="auto">
                <a:xfrm flipV="1">
                  <a:off x="2020" y="309"/>
                  <a:ext cx="192" cy="87"/>
                </a:xfrm>
                <a:prstGeom prst="line">
                  <a:avLst/>
                </a:prstGeom>
                <a:noFill/>
                <a:ln w="12700">
                  <a:solidFill>
                    <a:schemeClr val="hlink"/>
                  </a:solidFill>
                  <a:round/>
                  <a:headEnd type="none" w="sm" len="sm"/>
                  <a:tailEnd type="none" w="sm" len="sm"/>
                </a:ln>
                <a:effectLst/>
              </p:spPr>
              <p:txBody>
                <a:bodyPr wrap="none" anchor="ctr"/>
                <a:lstStyle/>
                <a:p>
                  <a:pPr>
                    <a:defRPr/>
                  </a:pPr>
                  <a:endParaRPr lang="en-US"/>
                </a:p>
              </p:txBody>
            </p:sp>
            <p:sp>
              <p:nvSpPr>
                <p:cNvPr id="10258" name="Freeform 18"/>
                <p:cNvSpPr>
                  <a:spLocks/>
                </p:cNvSpPr>
                <p:nvPr/>
              </p:nvSpPr>
              <p:spPr bwMode="auto">
                <a:xfrm>
                  <a:off x="1408" y="22"/>
                  <a:ext cx="2967" cy="457"/>
                </a:xfrm>
                <a:custGeom>
                  <a:avLst/>
                  <a:gdLst/>
                  <a:ahLst/>
                  <a:cxnLst>
                    <a:cxn ang="0">
                      <a:pos x="0" y="122"/>
                    </a:cxn>
                    <a:cxn ang="0">
                      <a:pos x="207" y="78"/>
                    </a:cxn>
                    <a:cxn ang="0">
                      <a:pos x="442" y="48"/>
                    </a:cxn>
                    <a:cxn ang="0">
                      <a:pos x="640" y="32"/>
                    </a:cxn>
                    <a:cxn ang="0">
                      <a:pos x="897" y="16"/>
                    </a:cxn>
                    <a:cxn ang="0">
                      <a:pos x="1215" y="2"/>
                    </a:cxn>
                    <a:cxn ang="0">
                      <a:pos x="1392" y="0"/>
                    </a:cxn>
                    <a:cxn ang="0">
                      <a:pos x="1710" y="0"/>
                    </a:cxn>
                    <a:cxn ang="0">
                      <a:pos x="1997" y="10"/>
                    </a:cxn>
                    <a:cxn ang="0">
                      <a:pos x="2258" y="21"/>
                    </a:cxn>
                    <a:cxn ang="0">
                      <a:pos x="2493" y="38"/>
                    </a:cxn>
                    <a:cxn ang="0">
                      <a:pos x="2674" y="54"/>
                    </a:cxn>
                    <a:cxn ang="0">
                      <a:pos x="2828" y="73"/>
                    </a:cxn>
                    <a:cxn ang="0">
                      <a:pos x="2966" y="92"/>
                    </a:cxn>
                    <a:cxn ang="0">
                      <a:pos x="2966" y="456"/>
                    </a:cxn>
                    <a:cxn ang="0">
                      <a:pos x="2833" y="434"/>
                    </a:cxn>
                    <a:cxn ang="0">
                      <a:pos x="2563" y="399"/>
                    </a:cxn>
                    <a:cxn ang="0">
                      <a:pos x="2382" y="382"/>
                    </a:cxn>
                    <a:cxn ang="0">
                      <a:pos x="2134" y="366"/>
                    </a:cxn>
                    <a:cxn ang="0">
                      <a:pos x="1944" y="358"/>
                    </a:cxn>
                    <a:cxn ang="0">
                      <a:pos x="1746" y="350"/>
                    </a:cxn>
                    <a:cxn ang="0">
                      <a:pos x="1529" y="350"/>
                    </a:cxn>
                    <a:cxn ang="0">
                      <a:pos x="1295" y="350"/>
                    </a:cxn>
                    <a:cxn ang="0">
                      <a:pos x="1047" y="355"/>
                    </a:cxn>
                    <a:cxn ang="0">
                      <a:pos x="853" y="363"/>
                    </a:cxn>
                    <a:cxn ang="0">
                      <a:pos x="654" y="374"/>
                    </a:cxn>
                    <a:cxn ang="0">
                      <a:pos x="468" y="388"/>
                    </a:cxn>
                    <a:cxn ang="0">
                      <a:pos x="296" y="404"/>
                    </a:cxn>
                    <a:cxn ang="0">
                      <a:pos x="150" y="423"/>
                    </a:cxn>
                    <a:cxn ang="0">
                      <a:pos x="13" y="445"/>
                    </a:cxn>
                    <a:cxn ang="0">
                      <a:pos x="0" y="122"/>
                    </a:cxn>
                  </a:cxnLst>
                  <a:rect l="0" t="0" r="r" b="b"/>
                  <a:pathLst>
                    <a:path w="2967" h="457">
                      <a:moveTo>
                        <a:pt x="0" y="122"/>
                      </a:moveTo>
                      <a:lnTo>
                        <a:pt x="207" y="78"/>
                      </a:lnTo>
                      <a:lnTo>
                        <a:pt x="442" y="48"/>
                      </a:lnTo>
                      <a:lnTo>
                        <a:pt x="640" y="32"/>
                      </a:lnTo>
                      <a:lnTo>
                        <a:pt x="897" y="16"/>
                      </a:lnTo>
                      <a:lnTo>
                        <a:pt x="1215" y="2"/>
                      </a:lnTo>
                      <a:lnTo>
                        <a:pt x="1392" y="0"/>
                      </a:lnTo>
                      <a:lnTo>
                        <a:pt x="1710" y="0"/>
                      </a:lnTo>
                      <a:lnTo>
                        <a:pt x="1997" y="10"/>
                      </a:lnTo>
                      <a:lnTo>
                        <a:pt x="2258" y="21"/>
                      </a:lnTo>
                      <a:lnTo>
                        <a:pt x="2493" y="38"/>
                      </a:lnTo>
                      <a:lnTo>
                        <a:pt x="2674" y="54"/>
                      </a:lnTo>
                      <a:lnTo>
                        <a:pt x="2828" y="73"/>
                      </a:lnTo>
                      <a:lnTo>
                        <a:pt x="2966" y="92"/>
                      </a:lnTo>
                      <a:lnTo>
                        <a:pt x="2966" y="456"/>
                      </a:lnTo>
                      <a:lnTo>
                        <a:pt x="2833" y="434"/>
                      </a:lnTo>
                      <a:lnTo>
                        <a:pt x="2563" y="399"/>
                      </a:lnTo>
                      <a:lnTo>
                        <a:pt x="2382" y="382"/>
                      </a:lnTo>
                      <a:lnTo>
                        <a:pt x="2134" y="366"/>
                      </a:lnTo>
                      <a:lnTo>
                        <a:pt x="1944" y="358"/>
                      </a:lnTo>
                      <a:lnTo>
                        <a:pt x="1746" y="350"/>
                      </a:lnTo>
                      <a:lnTo>
                        <a:pt x="1529" y="350"/>
                      </a:lnTo>
                      <a:lnTo>
                        <a:pt x="1295" y="350"/>
                      </a:lnTo>
                      <a:lnTo>
                        <a:pt x="1047" y="355"/>
                      </a:lnTo>
                      <a:lnTo>
                        <a:pt x="853" y="363"/>
                      </a:lnTo>
                      <a:lnTo>
                        <a:pt x="654" y="374"/>
                      </a:lnTo>
                      <a:lnTo>
                        <a:pt x="468" y="388"/>
                      </a:lnTo>
                      <a:lnTo>
                        <a:pt x="296" y="404"/>
                      </a:lnTo>
                      <a:lnTo>
                        <a:pt x="150" y="423"/>
                      </a:lnTo>
                      <a:lnTo>
                        <a:pt x="13" y="445"/>
                      </a:lnTo>
                      <a:lnTo>
                        <a:pt x="0" y="122"/>
                      </a:lnTo>
                    </a:path>
                  </a:pathLst>
                </a:custGeom>
                <a:solidFill>
                  <a:schemeClr val="bg2">
                    <a:alpha val="50000"/>
                  </a:schemeClr>
                </a:solidFill>
                <a:ln w="9525" cap="rnd">
                  <a:noFill/>
                  <a:round/>
                  <a:headEnd/>
                  <a:tailEnd/>
                </a:ln>
                <a:effectLst/>
              </p:spPr>
              <p:txBody>
                <a:bodyPr/>
                <a:lstStyle/>
                <a:p>
                  <a:pPr>
                    <a:defRPr/>
                  </a:pPr>
                  <a:endParaRPr lang="en-US"/>
                </a:p>
              </p:txBody>
            </p:sp>
            <p:sp>
              <p:nvSpPr>
                <p:cNvPr id="10259" name="Freeform 19"/>
                <p:cNvSpPr>
                  <a:spLocks/>
                </p:cNvSpPr>
                <p:nvPr/>
              </p:nvSpPr>
              <p:spPr bwMode="auto">
                <a:xfrm>
                  <a:off x="607" y="118"/>
                  <a:ext cx="823" cy="431"/>
                </a:xfrm>
                <a:custGeom>
                  <a:avLst/>
                  <a:gdLst/>
                  <a:ahLst/>
                  <a:cxnLst>
                    <a:cxn ang="0">
                      <a:pos x="815" y="27"/>
                    </a:cxn>
                    <a:cxn ang="0">
                      <a:pos x="822" y="350"/>
                    </a:cxn>
                    <a:cxn ang="0">
                      <a:pos x="746" y="382"/>
                    </a:cxn>
                    <a:cxn ang="0">
                      <a:pos x="676" y="404"/>
                    </a:cxn>
                    <a:cxn ang="0">
                      <a:pos x="619" y="415"/>
                    </a:cxn>
                    <a:cxn ang="0">
                      <a:pos x="571" y="421"/>
                    </a:cxn>
                    <a:cxn ang="0">
                      <a:pos x="517" y="427"/>
                    </a:cxn>
                    <a:cxn ang="0">
                      <a:pos x="427" y="430"/>
                    </a:cxn>
                    <a:cxn ang="0">
                      <a:pos x="344" y="423"/>
                    </a:cxn>
                    <a:cxn ang="0">
                      <a:pos x="259" y="410"/>
                    </a:cxn>
                    <a:cxn ang="0">
                      <a:pos x="177" y="388"/>
                    </a:cxn>
                    <a:cxn ang="0">
                      <a:pos x="105" y="358"/>
                    </a:cxn>
                    <a:cxn ang="0">
                      <a:pos x="41" y="325"/>
                    </a:cxn>
                    <a:cxn ang="0">
                      <a:pos x="0" y="294"/>
                    </a:cxn>
                    <a:cxn ang="0">
                      <a:pos x="0" y="0"/>
                    </a:cxn>
                    <a:cxn ang="0">
                      <a:pos x="46" y="25"/>
                    </a:cxn>
                    <a:cxn ang="0">
                      <a:pos x="105" y="47"/>
                    </a:cxn>
                    <a:cxn ang="0">
                      <a:pos x="175" y="66"/>
                    </a:cxn>
                    <a:cxn ang="0">
                      <a:pos x="244" y="81"/>
                    </a:cxn>
                    <a:cxn ang="0">
                      <a:pos x="314" y="89"/>
                    </a:cxn>
                    <a:cxn ang="0">
                      <a:pos x="361" y="93"/>
                    </a:cxn>
                    <a:cxn ang="0">
                      <a:pos x="401" y="95"/>
                    </a:cxn>
                    <a:cxn ang="0">
                      <a:pos x="471" y="95"/>
                    </a:cxn>
                    <a:cxn ang="0">
                      <a:pos x="515" y="92"/>
                    </a:cxn>
                    <a:cxn ang="0">
                      <a:pos x="555" y="87"/>
                    </a:cxn>
                    <a:cxn ang="0">
                      <a:pos x="600" y="84"/>
                    </a:cxn>
                    <a:cxn ang="0">
                      <a:pos x="640" y="76"/>
                    </a:cxn>
                    <a:cxn ang="0">
                      <a:pos x="689" y="67"/>
                    </a:cxn>
                    <a:cxn ang="0">
                      <a:pos x="733" y="55"/>
                    </a:cxn>
                    <a:cxn ang="0">
                      <a:pos x="777" y="41"/>
                    </a:cxn>
                    <a:cxn ang="0">
                      <a:pos x="815" y="27"/>
                    </a:cxn>
                  </a:cxnLst>
                  <a:rect l="0" t="0" r="r" b="b"/>
                  <a:pathLst>
                    <a:path w="823" h="431">
                      <a:moveTo>
                        <a:pt x="815" y="27"/>
                      </a:moveTo>
                      <a:lnTo>
                        <a:pt x="822" y="350"/>
                      </a:lnTo>
                      <a:lnTo>
                        <a:pt x="746" y="382"/>
                      </a:lnTo>
                      <a:lnTo>
                        <a:pt x="676" y="404"/>
                      </a:lnTo>
                      <a:lnTo>
                        <a:pt x="619" y="415"/>
                      </a:lnTo>
                      <a:lnTo>
                        <a:pt x="571" y="421"/>
                      </a:lnTo>
                      <a:lnTo>
                        <a:pt x="517" y="427"/>
                      </a:lnTo>
                      <a:lnTo>
                        <a:pt x="427" y="430"/>
                      </a:lnTo>
                      <a:lnTo>
                        <a:pt x="344" y="423"/>
                      </a:lnTo>
                      <a:lnTo>
                        <a:pt x="259" y="410"/>
                      </a:lnTo>
                      <a:lnTo>
                        <a:pt x="177" y="388"/>
                      </a:lnTo>
                      <a:lnTo>
                        <a:pt x="105" y="358"/>
                      </a:lnTo>
                      <a:lnTo>
                        <a:pt x="41" y="325"/>
                      </a:lnTo>
                      <a:lnTo>
                        <a:pt x="0" y="294"/>
                      </a:lnTo>
                      <a:lnTo>
                        <a:pt x="0" y="0"/>
                      </a:lnTo>
                      <a:lnTo>
                        <a:pt x="46" y="25"/>
                      </a:lnTo>
                      <a:lnTo>
                        <a:pt x="105" y="47"/>
                      </a:lnTo>
                      <a:lnTo>
                        <a:pt x="175" y="66"/>
                      </a:lnTo>
                      <a:lnTo>
                        <a:pt x="244" y="81"/>
                      </a:lnTo>
                      <a:lnTo>
                        <a:pt x="314" y="89"/>
                      </a:lnTo>
                      <a:lnTo>
                        <a:pt x="361" y="93"/>
                      </a:lnTo>
                      <a:lnTo>
                        <a:pt x="401" y="95"/>
                      </a:lnTo>
                      <a:lnTo>
                        <a:pt x="471" y="95"/>
                      </a:lnTo>
                      <a:lnTo>
                        <a:pt x="515" y="92"/>
                      </a:lnTo>
                      <a:lnTo>
                        <a:pt x="555" y="87"/>
                      </a:lnTo>
                      <a:lnTo>
                        <a:pt x="600" y="84"/>
                      </a:lnTo>
                      <a:lnTo>
                        <a:pt x="640" y="76"/>
                      </a:lnTo>
                      <a:lnTo>
                        <a:pt x="689" y="67"/>
                      </a:lnTo>
                      <a:lnTo>
                        <a:pt x="733" y="55"/>
                      </a:lnTo>
                      <a:lnTo>
                        <a:pt x="777" y="41"/>
                      </a:lnTo>
                      <a:lnTo>
                        <a:pt x="815" y="27"/>
                      </a:lnTo>
                    </a:path>
                  </a:pathLst>
                </a:custGeom>
                <a:solidFill>
                  <a:schemeClr val="bg2">
                    <a:alpha val="50000"/>
                  </a:schemeClr>
                </a:solidFill>
                <a:ln w="9525" cap="rnd">
                  <a:noFill/>
                  <a:round/>
                  <a:headEnd/>
                  <a:tailEnd/>
                </a:ln>
                <a:effectLst/>
              </p:spPr>
              <p:txBody>
                <a:bodyPr/>
                <a:lstStyle/>
                <a:p>
                  <a:pPr>
                    <a:defRPr/>
                  </a:pPr>
                  <a:endParaRPr lang="en-US"/>
                </a:p>
              </p:txBody>
            </p:sp>
            <p:sp>
              <p:nvSpPr>
                <p:cNvPr id="10260" name="Freeform 20"/>
                <p:cNvSpPr>
                  <a:spLocks/>
                </p:cNvSpPr>
                <p:nvPr/>
              </p:nvSpPr>
              <p:spPr bwMode="auto">
                <a:xfrm>
                  <a:off x="154" y="533"/>
                  <a:ext cx="551" cy="339"/>
                </a:xfrm>
                <a:custGeom>
                  <a:avLst/>
                  <a:gdLst/>
                  <a:ahLst/>
                  <a:cxnLst>
                    <a:cxn ang="0">
                      <a:pos x="16" y="53"/>
                    </a:cxn>
                    <a:cxn ang="0">
                      <a:pos x="0" y="122"/>
                    </a:cxn>
                    <a:cxn ang="0">
                      <a:pos x="10" y="146"/>
                    </a:cxn>
                    <a:cxn ang="0">
                      <a:pos x="33" y="183"/>
                    </a:cxn>
                    <a:cxn ang="0">
                      <a:pos x="57" y="216"/>
                    </a:cxn>
                    <a:cxn ang="0">
                      <a:pos x="85" y="244"/>
                    </a:cxn>
                    <a:cxn ang="0">
                      <a:pos x="120" y="271"/>
                    </a:cxn>
                    <a:cxn ang="0">
                      <a:pos x="153" y="290"/>
                    </a:cxn>
                    <a:cxn ang="0">
                      <a:pos x="189" y="308"/>
                    </a:cxn>
                    <a:cxn ang="0">
                      <a:pos x="235" y="324"/>
                    </a:cxn>
                    <a:cxn ang="0">
                      <a:pos x="270" y="332"/>
                    </a:cxn>
                    <a:cxn ang="0">
                      <a:pos x="312" y="338"/>
                    </a:cxn>
                    <a:cxn ang="0">
                      <a:pos x="351" y="338"/>
                    </a:cxn>
                    <a:cxn ang="0">
                      <a:pos x="393" y="333"/>
                    </a:cxn>
                    <a:cxn ang="0">
                      <a:pos x="436" y="321"/>
                    </a:cxn>
                    <a:cxn ang="0">
                      <a:pos x="475" y="302"/>
                    </a:cxn>
                    <a:cxn ang="0">
                      <a:pos x="498" y="286"/>
                    </a:cxn>
                    <a:cxn ang="0">
                      <a:pos x="526" y="262"/>
                    </a:cxn>
                    <a:cxn ang="0">
                      <a:pos x="541" y="243"/>
                    </a:cxn>
                    <a:cxn ang="0">
                      <a:pos x="550" y="226"/>
                    </a:cxn>
                    <a:cxn ang="0">
                      <a:pos x="550" y="208"/>
                    </a:cxn>
                    <a:cxn ang="0">
                      <a:pos x="544" y="187"/>
                    </a:cxn>
                    <a:cxn ang="0">
                      <a:pos x="532" y="170"/>
                    </a:cxn>
                    <a:cxn ang="0">
                      <a:pos x="523" y="135"/>
                    </a:cxn>
                    <a:cxn ang="0">
                      <a:pos x="519" y="116"/>
                    </a:cxn>
                    <a:cxn ang="0">
                      <a:pos x="267" y="132"/>
                    </a:cxn>
                    <a:cxn ang="0">
                      <a:pos x="234" y="126"/>
                    </a:cxn>
                    <a:cxn ang="0">
                      <a:pos x="193" y="113"/>
                    </a:cxn>
                    <a:cxn ang="0">
                      <a:pos x="162" y="97"/>
                    </a:cxn>
                    <a:cxn ang="0">
                      <a:pos x="129" y="77"/>
                    </a:cxn>
                    <a:cxn ang="0">
                      <a:pos x="97" y="48"/>
                    </a:cxn>
                    <a:cxn ang="0">
                      <a:pos x="78" y="24"/>
                    </a:cxn>
                    <a:cxn ang="0">
                      <a:pos x="60" y="0"/>
                    </a:cxn>
                    <a:cxn ang="0">
                      <a:pos x="16" y="53"/>
                    </a:cxn>
                  </a:cxnLst>
                  <a:rect l="0" t="0" r="r" b="b"/>
                  <a:pathLst>
                    <a:path w="551" h="339">
                      <a:moveTo>
                        <a:pt x="16" y="53"/>
                      </a:moveTo>
                      <a:lnTo>
                        <a:pt x="0" y="122"/>
                      </a:lnTo>
                      <a:lnTo>
                        <a:pt x="10" y="146"/>
                      </a:lnTo>
                      <a:lnTo>
                        <a:pt x="33" y="183"/>
                      </a:lnTo>
                      <a:lnTo>
                        <a:pt x="57" y="216"/>
                      </a:lnTo>
                      <a:lnTo>
                        <a:pt x="85" y="244"/>
                      </a:lnTo>
                      <a:lnTo>
                        <a:pt x="120" y="271"/>
                      </a:lnTo>
                      <a:lnTo>
                        <a:pt x="153" y="290"/>
                      </a:lnTo>
                      <a:lnTo>
                        <a:pt x="189" y="308"/>
                      </a:lnTo>
                      <a:lnTo>
                        <a:pt x="235" y="324"/>
                      </a:lnTo>
                      <a:lnTo>
                        <a:pt x="270" y="332"/>
                      </a:lnTo>
                      <a:lnTo>
                        <a:pt x="312" y="338"/>
                      </a:lnTo>
                      <a:lnTo>
                        <a:pt x="351" y="338"/>
                      </a:lnTo>
                      <a:lnTo>
                        <a:pt x="393" y="333"/>
                      </a:lnTo>
                      <a:lnTo>
                        <a:pt x="436" y="321"/>
                      </a:lnTo>
                      <a:lnTo>
                        <a:pt x="475" y="302"/>
                      </a:lnTo>
                      <a:lnTo>
                        <a:pt x="498" y="286"/>
                      </a:lnTo>
                      <a:lnTo>
                        <a:pt x="526" y="262"/>
                      </a:lnTo>
                      <a:lnTo>
                        <a:pt x="541" y="243"/>
                      </a:lnTo>
                      <a:lnTo>
                        <a:pt x="550" y="226"/>
                      </a:lnTo>
                      <a:lnTo>
                        <a:pt x="550" y="208"/>
                      </a:lnTo>
                      <a:lnTo>
                        <a:pt x="544" y="187"/>
                      </a:lnTo>
                      <a:lnTo>
                        <a:pt x="532" y="170"/>
                      </a:lnTo>
                      <a:lnTo>
                        <a:pt x="523" y="135"/>
                      </a:lnTo>
                      <a:lnTo>
                        <a:pt x="519" y="116"/>
                      </a:lnTo>
                      <a:lnTo>
                        <a:pt x="267" y="132"/>
                      </a:lnTo>
                      <a:lnTo>
                        <a:pt x="234" y="126"/>
                      </a:lnTo>
                      <a:lnTo>
                        <a:pt x="193" y="113"/>
                      </a:lnTo>
                      <a:lnTo>
                        <a:pt x="162" y="97"/>
                      </a:lnTo>
                      <a:lnTo>
                        <a:pt x="129" y="77"/>
                      </a:lnTo>
                      <a:lnTo>
                        <a:pt x="97" y="48"/>
                      </a:lnTo>
                      <a:lnTo>
                        <a:pt x="78" y="24"/>
                      </a:lnTo>
                      <a:lnTo>
                        <a:pt x="60" y="0"/>
                      </a:lnTo>
                      <a:lnTo>
                        <a:pt x="16" y="53"/>
                      </a:lnTo>
                    </a:path>
                  </a:pathLst>
                </a:custGeom>
                <a:solidFill>
                  <a:schemeClr val="bg2">
                    <a:alpha val="50000"/>
                  </a:schemeClr>
                </a:solidFill>
                <a:ln w="9525" cap="rnd">
                  <a:noFill/>
                  <a:round/>
                  <a:headEnd/>
                  <a:tailEnd/>
                </a:ln>
                <a:effectLst/>
              </p:spPr>
              <p:txBody>
                <a:bodyPr/>
                <a:lstStyle/>
                <a:p>
                  <a:pPr>
                    <a:defRPr/>
                  </a:pPr>
                  <a:endParaRPr lang="en-US"/>
                </a:p>
              </p:txBody>
            </p:sp>
            <p:sp>
              <p:nvSpPr>
                <p:cNvPr id="10261" name="Freeform 21"/>
                <p:cNvSpPr>
                  <a:spLocks/>
                </p:cNvSpPr>
                <p:nvPr/>
              </p:nvSpPr>
              <p:spPr bwMode="auto">
                <a:xfrm>
                  <a:off x="134" y="119"/>
                  <a:ext cx="475" cy="552"/>
                </a:xfrm>
                <a:custGeom>
                  <a:avLst/>
                  <a:gdLst/>
                  <a:ahLst/>
                  <a:cxnLst>
                    <a:cxn ang="0">
                      <a:pos x="474" y="0"/>
                    </a:cxn>
                    <a:cxn ang="0">
                      <a:pos x="474" y="294"/>
                    </a:cxn>
                    <a:cxn ang="0">
                      <a:pos x="446" y="291"/>
                    </a:cxn>
                    <a:cxn ang="0">
                      <a:pos x="411" y="293"/>
                    </a:cxn>
                    <a:cxn ang="0">
                      <a:pos x="353" y="299"/>
                    </a:cxn>
                    <a:cxn ang="0">
                      <a:pos x="296" y="310"/>
                    </a:cxn>
                    <a:cxn ang="0">
                      <a:pos x="243" y="323"/>
                    </a:cxn>
                    <a:cxn ang="0">
                      <a:pos x="200" y="339"/>
                    </a:cxn>
                    <a:cxn ang="0">
                      <a:pos x="149" y="364"/>
                    </a:cxn>
                    <a:cxn ang="0">
                      <a:pos x="110" y="390"/>
                    </a:cxn>
                    <a:cxn ang="0">
                      <a:pos x="81" y="415"/>
                    </a:cxn>
                    <a:cxn ang="0">
                      <a:pos x="60" y="439"/>
                    </a:cxn>
                    <a:cxn ang="0">
                      <a:pos x="47" y="461"/>
                    </a:cxn>
                    <a:cxn ang="0">
                      <a:pos x="35" y="488"/>
                    </a:cxn>
                    <a:cxn ang="0">
                      <a:pos x="30" y="513"/>
                    </a:cxn>
                    <a:cxn ang="0">
                      <a:pos x="23" y="551"/>
                    </a:cxn>
                    <a:cxn ang="0">
                      <a:pos x="17" y="518"/>
                    </a:cxn>
                    <a:cxn ang="0">
                      <a:pos x="8" y="481"/>
                    </a:cxn>
                    <a:cxn ang="0">
                      <a:pos x="5" y="453"/>
                    </a:cxn>
                    <a:cxn ang="0">
                      <a:pos x="0" y="420"/>
                    </a:cxn>
                    <a:cxn ang="0">
                      <a:pos x="2" y="393"/>
                    </a:cxn>
                    <a:cxn ang="0">
                      <a:pos x="8" y="361"/>
                    </a:cxn>
                    <a:cxn ang="0">
                      <a:pos x="15" y="317"/>
                    </a:cxn>
                    <a:cxn ang="0">
                      <a:pos x="30" y="279"/>
                    </a:cxn>
                    <a:cxn ang="0">
                      <a:pos x="50" y="238"/>
                    </a:cxn>
                    <a:cxn ang="0">
                      <a:pos x="75" y="196"/>
                    </a:cxn>
                    <a:cxn ang="0">
                      <a:pos x="111" y="152"/>
                    </a:cxn>
                    <a:cxn ang="0">
                      <a:pos x="152" y="116"/>
                    </a:cxn>
                    <a:cxn ang="0">
                      <a:pos x="188" y="87"/>
                    </a:cxn>
                    <a:cxn ang="0">
                      <a:pos x="233" y="60"/>
                    </a:cxn>
                    <a:cxn ang="0">
                      <a:pos x="279" y="40"/>
                    </a:cxn>
                    <a:cxn ang="0">
                      <a:pos x="333" y="21"/>
                    </a:cxn>
                    <a:cxn ang="0">
                      <a:pos x="380" y="10"/>
                    </a:cxn>
                    <a:cxn ang="0">
                      <a:pos x="435" y="3"/>
                    </a:cxn>
                    <a:cxn ang="0">
                      <a:pos x="474" y="0"/>
                    </a:cxn>
                  </a:cxnLst>
                  <a:rect l="0" t="0" r="r" b="b"/>
                  <a:pathLst>
                    <a:path w="475" h="552">
                      <a:moveTo>
                        <a:pt x="474" y="0"/>
                      </a:moveTo>
                      <a:lnTo>
                        <a:pt x="474" y="294"/>
                      </a:lnTo>
                      <a:lnTo>
                        <a:pt x="446" y="291"/>
                      </a:lnTo>
                      <a:lnTo>
                        <a:pt x="411" y="293"/>
                      </a:lnTo>
                      <a:lnTo>
                        <a:pt x="353" y="299"/>
                      </a:lnTo>
                      <a:lnTo>
                        <a:pt x="296" y="310"/>
                      </a:lnTo>
                      <a:lnTo>
                        <a:pt x="243" y="323"/>
                      </a:lnTo>
                      <a:lnTo>
                        <a:pt x="200" y="339"/>
                      </a:lnTo>
                      <a:lnTo>
                        <a:pt x="149" y="364"/>
                      </a:lnTo>
                      <a:lnTo>
                        <a:pt x="110" y="390"/>
                      </a:lnTo>
                      <a:lnTo>
                        <a:pt x="81" y="415"/>
                      </a:lnTo>
                      <a:lnTo>
                        <a:pt x="60" y="439"/>
                      </a:lnTo>
                      <a:lnTo>
                        <a:pt x="47" y="461"/>
                      </a:lnTo>
                      <a:lnTo>
                        <a:pt x="35" y="488"/>
                      </a:lnTo>
                      <a:lnTo>
                        <a:pt x="30" y="513"/>
                      </a:lnTo>
                      <a:lnTo>
                        <a:pt x="23" y="551"/>
                      </a:lnTo>
                      <a:lnTo>
                        <a:pt x="17" y="518"/>
                      </a:lnTo>
                      <a:lnTo>
                        <a:pt x="8" y="481"/>
                      </a:lnTo>
                      <a:lnTo>
                        <a:pt x="5" y="453"/>
                      </a:lnTo>
                      <a:lnTo>
                        <a:pt x="0" y="420"/>
                      </a:lnTo>
                      <a:lnTo>
                        <a:pt x="2" y="393"/>
                      </a:lnTo>
                      <a:lnTo>
                        <a:pt x="8" y="361"/>
                      </a:lnTo>
                      <a:lnTo>
                        <a:pt x="15" y="317"/>
                      </a:lnTo>
                      <a:lnTo>
                        <a:pt x="30" y="279"/>
                      </a:lnTo>
                      <a:lnTo>
                        <a:pt x="50" y="238"/>
                      </a:lnTo>
                      <a:lnTo>
                        <a:pt x="75" y="196"/>
                      </a:lnTo>
                      <a:lnTo>
                        <a:pt x="111" y="152"/>
                      </a:lnTo>
                      <a:lnTo>
                        <a:pt x="152" y="116"/>
                      </a:lnTo>
                      <a:lnTo>
                        <a:pt x="188" y="87"/>
                      </a:lnTo>
                      <a:lnTo>
                        <a:pt x="233" y="60"/>
                      </a:lnTo>
                      <a:lnTo>
                        <a:pt x="279" y="40"/>
                      </a:lnTo>
                      <a:lnTo>
                        <a:pt x="333" y="21"/>
                      </a:lnTo>
                      <a:lnTo>
                        <a:pt x="380" y="10"/>
                      </a:lnTo>
                      <a:lnTo>
                        <a:pt x="435" y="3"/>
                      </a:lnTo>
                      <a:lnTo>
                        <a:pt x="474" y="0"/>
                      </a:lnTo>
                    </a:path>
                  </a:pathLst>
                </a:custGeom>
                <a:solidFill>
                  <a:schemeClr val="bg2">
                    <a:alpha val="50000"/>
                  </a:schemeClr>
                </a:solidFill>
                <a:ln w="9525" cap="rnd">
                  <a:noFill/>
                  <a:round/>
                  <a:headEnd/>
                  <a:tailEnd/>
                </a:ln>
                <a:effectLst/>
              </p:spPr>
              <p:txBody>
                <a:bodyPr/>
                <a:lstStyle/>
                <a:p>
                  <a:pPr>
                    <a:defRPr/>
                  </a:pPr>
                  <a:endParaRPr lang="en-US"/>
                </a:p>
              </p:txBody>
            </p:sp>
            <p:sp>
              <p:nvSpPr>
                <p:cNvPr id="10262" name="Freeform 22"/>
                <p:cNvSpPr>
                  <a:spLocks/>
                </p:cNvSpPr>
                <p:nvPr/>
              </p:nvSpPr>
              <p:spPr bwMode="auto">
                <a:xfrm>
                  <a:off x="422" y="687"/>
                  <a:ext cx="156" cy="117"/>
                </a:xfrm>
                <a:custGeom>
                  <a:avLst/>
                  <a:gdLst/>
                  <a:ahLst/>
                  <a:cxnLst>
                    <a:cxn ang="0">
                      <a:pos x="72" y="0"/>
                    </a:cxn>
                    <a:cxn ang="0">
                      <a:pos x="21" y="19"/>
                    </a:cxn>
                    <a:cxn ang="0">
                      <a:pos x="3" y="45"/>
                    </a:cxn>
                    <a:cxn ang="0">
                      <a:pos x="0" y="70"/>
                    </a:cxn>
                    <a:cxn ang="0">
                      <a:pos x="0" y="83"/>
                    </a:cxn>
                    <a:cxn ang="0">
                      <a:pos x="9" y="99"/>
                    </a:cxn>
                    <a:cxn ang="0">
                      <a:pos x="29" y="107"/>
                    </a:cxn>
                    <a:cxn ang="0">
                      <a:pos x="50" y="113"/>
                    </a:cxn>
                    <a:cxn ang="0">
                      <a:pos x="69" y="116"/>
                    </a:cxn>
                    <a:cxn ang="0">
                      <a:pos x="86" y="116"/>
                    </a:cxn>
                    <a:cxn ang="0">
                      <a:pos x="114" y="111"/>
                    </a:cxn>
                    <a:cxn ang="0">
                      <a:pos x="134" y="106"/>
                    </a:cxn>
                    <a:cxn ang="0">
                      <a:pos x="146" y="98"/>
                    </a:cxn>
                    <a:cxn ang="0">
                      <a:pos x="153" y="89"/>
                    </a:cxn>
                    <a:cxn ang="0">
                      <a:pos x="155" y="78"/>
                    </a:cxn>
                    <a:cxn ang="0">
                      <a:pos x="153" y="60"/>
                    </a:cxn>
                    <a:cxn ang="0">
                      <a:pos x="146" y="11"/>
                    </a:cxn>
                    <a:cxn ang="0">
                      <a:pos x="72" y="0"/>
                    </a:cxn>
                  </a:cxnLst>
                  <a:rect l="0" t="0" r="r" b="b"/>
                  <a:pathLst>
                    <a:path w="156" h="117">
                      <a:moveTo>
                        <a:pt x="72" y="0"/>
                      </a:moveTo>
                      <a:lnTo>
                        <a:pt x="21" y="19"/>
                      </a:lnTo>
                      <a:lnTo>
                        <a:pt x="3" y="45"/>
                      </a:lnTo>
                      <a:lnTo>
                        <a:pt x="0" y="70"/>
                      </a:lnTo>
                      <a:lnTo>
                        <a:pt x="0" y="83"/>
                      </a:lnTo>
                      <a:lnTo>
                        <a:pt x="9" y="99"/>
                      </a:lnTo>
                      <a:lnTo>
                        <a:pt x="29" y="107"/>
                      </a:lnTo>
                      <a:lnTo>
                        <a:pt x="50" y="113"/>
                      </a:lnTo>
                      <a:lnTo>
                        <a:pt x="69" y="116"/>
                      </a:lnTo>
                      <a:lnTo>
                        <a:pt x="86" y="116"/>
                      </a:lnTo>
                      <a:lnTo>
                        <a:pt x="114" y="111"/>
                      </a:lnTo>
                      <a:lnTo>
                        <a:pt x="134" y="106"/>
                      </a:lnTo>
                      <a:lnTo>
                        <a:pt x="146" y="98"/>
                      </a:lnTo>
                      <a:lnTo>
                        <a:pt x="153" y="89"/>
                      </a:lnTo>
                      <a:lnTo>
                        <a:pt x="155" y="78"/>
                      </a:lnTo>
                      <a:lnTo>
                        <a:pt x="153" y="60"/>
                      </a:lnTo>
                      <a:lnTo>
                        <a:pt x="146" y="11"/>
                      </a:lnTo>
                      <a:lnTo>
                        <a:pt x="72" y="0"/>
                      </a:lnTo>
                    </a:path>
                  </a:pathLst>
                </a:custGeom>
                <a:solidFill>
                  <a:schemeClr val="bg2">
                    <a:alpha val="50000"/>
                  </a:schemeClr>
                </a:solidFill>
                <a:ln w="9525" cap="rnd">
                  <a:noFill/>
                  <a:round/>
                  <a:headEnd/>
                  <a:tailEnd/>
                </a:ln>
                <a:effectLst/>
              </p:spPr>
              <p:txBody>
                <a:bodyPr/>
                <a:lstStyle/>
                <a:p>
                  <a:pPr>
                    <a:defRPr/>
                  </a:pPr>
                  <a:endParaRPr lang="en-US"/>
                </a:p>
              </p:txBody>
            </p:sp>
            <p:sp>
              <p:nvSpPr>
                <p:cNvPr id="10263" name="Freeform 23"/>
                <p:cNvSpPr>
                  <a:spLocks/>
                </p:cNvSpPr>
                <p:nvPr/>
              </p:nvSpPr>
              <p:spPr bwMode="auto">
                <a:xfrm>
                  <a:off x="494" y="700"/>
                  <a:ext cx="88" cy="74"/>
                </a:xfrm>
                <a:custGeom>
                  <a:avLst/>
                  <a:gdLst/>
                  <a:ahLst/>
                  <a:cxnLst>
                    <a:cxn ang="0">
                      <a:pos x="87" y="67"/>
                    </a:cxn>
                    <a:cxn ang="0">
                      <a:pos x="76" y="0"/>
                    </a:cxn>
                    <a:cxn ang="0">
                      <a:pos x="33" y="5"/>
                    </a:cxn>
                    <a:cxn ang="0">
                      <a:pos x="0" y="8"/>
                    </a:cxn>
                    <a:cxn ang="0">
                      <a:pos x="9" y="73"/>
                    </a:cxn>
                    <a:cxn ang="0">
                      <a:pos x="12" y="57"/>
                    </a:cxn>
                    <a:cxn ang="0">
                      <a:pos x="22" y="47"/>
                    </a:cxn>
                    <a:cxn ang="0">
                      <a:pos x="40" y="43"/>
                    </a:cxn>
                    <a:cxn ang="0">
                      <a:pos x="60" y="44"/>
                    </a:cxn>
                    <a:cxn ang="0">
                      <a:pos x="76" y="51"/>
                    </a:cxn>
                    <a:cxn ang="0">
                      <a:pos x="87" y="67"/>
                    </a:cxn>
                  </a:cxnLst>
                  <a:rect l="0" t="0" r="r" b="b"/>
                  <a:pathLst>
                    <a:path w="88" h="74">
                      <a:moveTo>
                        <a:pt x="87" y="67"/>
                      </a:moveTo>
                      <a:lnTo>
                        <a:pt x="76" y="0"/>
                      </a:lnTo>
                      <a:lnTo>
                        <a:pt x="33" y="5"/>
                      </a:lnTo>
                      <a:lnTo>
                        <a:pt x="0" y="8"/>
                      </a:lnTo>
                      <a:lnTo>
                        <a:pt x="9" y="73"/>
                      </a:lnTo>
                      <a:lnTo>
                        <a:pt x="12" y="57"/>
                      </a:lnTo>
                      <a:lnTo>
                        <a:pt x="22" y="47"/>
                      </a:lnTo>
                      <a:lnTo>
                        <a:pt x="40" y="43"/>
                      </a:lnTo>
                      <a:lnTo>
                        <a:pt x="60" y="44"/>
                      </a:lnTo>
                      <a:lnTo>
                        <a:pt x="76" y="51"/>
                      </a:lnTo>
                      <a:lnTo>
                        <a:pt x="87" y="67"/>
                      </a:lnTo>
                    </a:path>
                  </a:pathLst>
                </a:custGeom>
                <a:solidFill>
                  <a:schemeClr val="bg2">
                    <a:alpha val="50000"/>
                  </a:schemeClr>
                </a:solidFill>
                <a:ln w="9525" cap="rnd">
                  <a:noFill/>
                  <a:round/>
                  <a:headEnd/>
                  <a:tailEnd/>
                </a:ln>
                <a:effectLst/>
              </p:spPr>
              <p:txBody>
                <a:bodyPr/>
                <a:lstStyle/>
                <a:p>
                  <a:pPr>
                    <a:defRPr/>
                  </a:pPr>
                  <a:endParaRPr lang="en-US"/>
                </a:p>
              </p:txBody>
            </p:sp>
            <p:sp>
              <p:nvSpPr>
                <p:cNvPr id="10264" name="Freeform 24"/>
                <p:cNvSpPr>
                  <a:spLocks/>
                </p:cNvSpPr>
                <p:nvPr/>
              </p:nvSpPr>
              <p:spPr bwMode="auto">
                <a:xfrm>
                  <a:off x="386" y="479"/>
                  <a:ext cx="319" cy="286"/>
                </a:xfrm>
                <a:custGeom>
                  <a:avLst/>
                  <a:gdLst/>
                  <a:ahLst/>
                  <a:cxnLst>
                    <a:cxn ang="0">
                      <a:pos x="317" y="275"/>
                    </a:cxn>
                    <a:cxn ang="0">
                      <a:pos x="315" y="254"/>
                    </a:cxn>
                    <a:cxn ang="0">
                      <a:pos x="306" y="235"/>
                    </a:cxn>
                    <a:cxn ang="0">
                      <a:pos x="299" y="219"/>
                    </a:cxn>
                    <a:cxn ang="0">
                      <a:pos x="294" y="194"/>
                    </a:cxn>
                    <a:cxn ang="0">
                      <a:pos x="288" y="161"/>
                    </a:cxn>
                    <a:cxn ang="0">
                      <a:pos x="284" y="126"/>
                    </a:cxn>
                    <a:cxn ang="0">
                      <a:pos x="281" y="94"/>
                    </a:cxn>
                    <a:cxn ang="0">
                      <a:pos x="279" y="67"/>
                    </a:cxn>
                    <a:cxn ang="0">
                      <a:pos x="278" y="43"/>
                    </a:cxn>
                    <a:cxn ang="0">
                      <a:pos x="270" y="29"/>
                    </a:cxn>
                    <a:cxn ang="0">
                      <a:pos x="255" y="16"/>
                    </a:cxn>
                    <a:cxn ang="0">
                      <a:pos x="240" y="9"/>
                    </a:cxn>
                    <a:cxn ang="0">
                      <a:pos x="216" y="2"/>
                    </a:cxn>
                    <a:cxn ang="0">
                      <a:pos x="189" y="0"/>
                    </a:cxn>
                    <a:cxn ang="0">
                      <a:pos x="147" y="0"/>
                    </a:cxn>
                    <a:cxn ang="0">
                      <a:pos x="110" y="2"/>
                    </a:cxn>
                    <a:cxn ang="0">
                      <a:pos x="74" y="9"/>
                    </a:cxn>
                    <a:cxn ang="0">
                      <a:pos x="41" y="21"/>
                    </a:cxn>
                    <a:cxn ang="0">
                      <a:pos x="20" y="35"/>
                    </a:cxn>
                    <a:cxn ang="0">
                      <a:pos x="8" y="47"/>
                    </a:cxn>
                    <a:cxn ang="0">
                      <a:pos x="0" y="61"/>
                    </a:cxn>
                    <a:cxn ang="0">
                      <a:pos x="2" y="75"/>
                    </a:cxn>
                    <a:cxn ang="0">
                      <a:pos x="5" y="89"/>
                    </a:cxn>
                    <a:cxn ang="0">
                      <a:pos x="15" y="104"/>
                    </a:cxn>
                    <a:cxn ang="0">
                      <a:pos x="23" y="123"/>
                    </a:cxn>
                    <a:cxn ang="0">
                      <a:pos x="27" y="149"/>
                    </a:cxn>
                    <a:cxn ang="0">
                      <a:pos x="30" y="176"/>
                    </a:cxn>
                    <a:cxn ang="0">
                      <a:pos x="35" y="200"/>
                    </a:cxn>
                    <a:cxn ang="0">
                      <a:pos x="36" y="235"/>
                    </a:cxn>
                    <a:cxn ang="0">
                      <a:pos x="38" y="265"/>
                    </a:cxn>
                    <a:cxn ang="0">
                      <a:pos x="38" y="285"/>
                    </a:cxn>
                    <a:cxn ang="0">
                      <a:pos x="48" y="260"/>
                    </a:cxn>
                    <a:cxn ang="0">
                      <a:pos x="68" y="248"/>
                    </a:cxn>
                    <a:cxn ang="0">
                      <a:pos x="86" y="241"/>
                    </a:cxn>
                    <a:cxn ang="0">
                      <a:pos x="108" y="236"/>
                    </a:cxn>
                    <a:cxn ang="0">
                      <a:pos x="143" y="229"/>
                    </a:cxn>
                    <a:cxn ang="0">
                      <a:pos x="177" y="228"/>
                    </a:cxn>
                    <a:cxn ang="0">
                      <a:pos x="197" y="228"/>
                    </a:cxn>
                    <a:cxn ang="0">
                      <a:pos x="228" y="230"/>
                    </a:cxn>
                    <a:cxn ang="0">
                      <a:pos x="264" y="237"/>
                    </a:cxn>
                    <a:cxn ang="0">
                      <a:pos x="287" y="246"/>
                    </a:cxn>
                    <a:cxn ang="0">
                      <a:pos x="302" y="255"/>
                    </a:cxn>
                    <a:cxn ang="0">
                      <a:pos x="318" y="268"/>
                    </a:cxn>
                  </a:cxnLst>
                  <a:rect l="0" t="0" r="r" b="b"/>
                  <a:pathLst>
                    <a:path w="319" h="286">
                      <a:moveTo>
                        <a:pt x="317" y="275"/>
                      </a:moveTo>
                      <a:lnTo>
                        <a:pt x="315" y="254"/>
                      </a:lnTo>
                      <a:lnTo>
                        <a:pt x="306" y="235"/>
                      </a:lnTo>
                      <a:lnTo>
                        <a:pt x="299" y="219"/>
                      </a:lnTo>
                      <a:lnTo>
                        <a:pt x="294" y="194"/>
                      </a:lnTo>
                      <a:lnTo>
                        <a:pt x="288" y="161"/>
                      </a:lnTo>
                      <a:lnTo>
                        <a:pt x="284" y="126"/>
                      </a:lnTo>
                      <a:lnTo>
                        <a:pt x="281" y="94"/>
                      </a:lnTo>
                      <a:lnTo>
                        <a:pt x="279" y="67"/>
                      </a:lnTo>
                      <a:lnTo>
                        <a:pt x="278" y="43"/>
                      </a:lnTo>
                      <a:lnTo>
                        <a:pt x="270" y="29"/>
                      </a:lnTo>
                      <a:lnTo>
                        <a:pt x="255" y="16"/>
                      </a:lnTo>
                      <a:lnTo>
                        <a:pt x="240" y="9"/>
                      </a:lnTo>
                      <a:lnTo>
                        <a:pt x="216" y="2"/>
                      </a:lnTo>
                      <a:lnTo>
                        <a:pt x="189" y="0"/>
                      </a:lnTo>
                      <a:lnTo>
                        <a:pt x="147" y="0"/>
                      </a:lnTo>
                      <a:lnTo>
                        <a:pt x="110" y="2"/>
                      </a:lnTo>
                      <a:lnTo>
                        <a:pt x="74" y="9"/>
                      </a:lnTo>
                      <a:lnTo>
                        <a:pt x="41" y="21"/>
                      </a:lnTo>
                      <a:lnTo>
                        <a:pt x="20" y="35"/>
                      </a:lnTo>
                      <a:lnTo>
                        <a:pt x="8" y="47"/>
                      </a:lnTo>
                      <a:lnTo>
                        <a:pt x="0" y="61"/>
                      </a:lnTo>
                      <a:lnTo>
                        <a:pt x="2" y="75"/>
                      </a:lnTo>
                      <a:lnTo>
                        <a:pt x="5" y="89"/>
                      </a:lnTo>
                      <a:lnTo>
                        <a:pt x="15" y="104"/>
                      </a:lnTo>
                      <a:lnTo>
                        <a:pt x="23" y="123"/>
                      </a:lnTo>
                      <a:lnTo>
                        <a:pt x="27" y="149"/>
                      </a:lnTo>
                      <a:lnTo>
                        <a:pt x="30" y="176"/>
                      </a:lnTo>
                      <a:lnTo>
                        <a:pt x="35" y="200"/>
                      </a:lnTo>
                      <a:lnTo>
                        <a:pt x="36" y="235"/>
                      </a:lnTo>
                      <a:lnTo>
                        <a:pt x="38" y="265"/>
                      </a:lnTo>
                      <a:lnTo>
                        <a:pt x="38" y="285"/>
                      </a:lnTo>
                      <a:lnTo>
                        <a:pt x="48" y="260"/>
                      </a:lnTo>
                      <a:lnTo>
                        <a:pt x="68" y="248"/>
                      </a:lnTo>
                      <a:lnTo>
                        <a:pt x="86" y="241"/>
                      </a:lnTo>
                      <a:lnTo>
                        <a:pt x="108" y="236"/>
                      </a:lnTo>
                      <a:lnTo>
                        <a:pt x="143" y="229"/>
                      </a:lnTo>
                      <a:lnTo>
                        <a:pt x="177" y="228"/>
                      </a:lnTo>
                      <a:lnTo>
                        <a:pt x="197" y="228"/>
                      </a:lnTo>
                      <a:lnTo>
                        <a:pt x="228" y="230"/>
                      </a:lnTo>
                      <a:lnTo>
                        <a:pt x="264" y="237"/>
                      </a:lnTo>
                      <a:lnTo>
                        <a:pt x="287" y="246"/>
                      </a:lnTo>
                      <a:lnTo>
                        <a:pt x="302" y="255"/>
                      </a:lnTo>
                      <a:lnTo>
                        <a:pt x="318" y="268"/>
                      </a:lnTo>
                    </a:path>
                  </a:pathLst>
                </a:custGeom>
                <a:solidFill>
                  <a:schemeClr val="bg2">
                    <a:alpha val="50000"/>
                  </a:schemeClr>
                </a:solidFill>
                <a:ln w="9525" cap="rnd">
                  <a:noFill/>
                  <a:round/>
                  <a:headEnd type="none" w="sm" len="sm"/>
                  <a:tailEnd type="none" w="sm" len="sm"/>
                </a:ln>
                <a:effectLst/>
              </p:spPr>
              <p:txBody>
                <a:bodyPr/>
                <a:lstStyle/>
                <a:p>
                  <a:pPr>
                    <a:defRPr/>
                  </a:pPr>
                  <a:endParaRPr lang="en-US"/>
                </a:p>
              </p:txBody>
            </p:sp>
            <p:sp>
              <p:nvSpPr>
                <p:cNvPr id="10265" name="Freeform 25"/>
                <p:cNvSpPr>
                  <a:spLocks/>
                </p:cNvSpPr>
                <p:nvPr/>
              </p:nvSpPr>
              <p:spPr bwMode="auto">
                <a:xfrm>
                  <a:off x="5101" y="537"/>
                  <a:ext cx="551" cy="335"/>
                </a:xfrm>
                <a:custGeom>
                  <a:avLst/>
                  <a:gdLst/>
                  <a:ahLst/>
                  <a:cxnLst>
                    <a:cxn ang="0">
                      <a:pos x="534" y="48"/>
                    </a:cxn>
                    <a:cxn ang="0">
                      <a:pos x="550" y="117"/>
                    </a:cxn>
                    <a:cxn ang="0">
                      <a:pos x="540" y="142"/>
                    </a:cxn>
                    <a:cxn ang="0">
                      <a:pos x="517" y="179"/>
                    </a:cxn>
                    <a:cxn ang="0">
                      <a:pos x="493" y="212"/>
                    </a:cxn>
                    <a:cxn ang="0">
                      <a:pos x="465" y="239"/>
                    </a:cxn>
                    <a:cxn ang="0">
                      <a:pos x="430" y="267"/>
                    </a:cxn>
                    <a:cxn ang="0">
                      <a:pos x="397" y="286"/>
                    </a:cxn>
                    <a:cxn ang="0">
                      <a:pos x="361" y="304"/>
                    </a:cxn>
                    <a:cxn ang="0">
                      <a:pos x="315" y="320"/>
                    </a:cxn>
                    <a:cxn ang="0">
                      <a:pos x="280" y="328"/>
                    </a:cxn>
                    <a:cxn ang="0">
                      <a:pos x="238" y="334"/>
                    </a:cxn>
                    <a:cxn ang="0">
                      <a:pos x="199" y="334"/>
                    </a:cxn>
                    <a:cxn ang="0">
                      <a:pos x="157" y="329"/>
                    </a:cxn>
                    <a:cxn ang="0">
                      <a:pos x="114" y="317"/>
                    </a:cxn>
                    <a:cxn ang="0">
                      <a:pos x="75" y="298"/>
                    </a:cxn>
                    <a:cxn ang="0">
                      <a:pos x="52" y="282"/>
                    </a:cxn>
                    <a:cxn ang="0">
                      <a:pos x="24" y="258"/>
                    </a:cxn>
                    <a:cxn ang="0">
                      <a:pos x="9" y="238"/>
                    </a:cxn>
                    <a:cxn ang="0">
                      <a:pos x="0" y="222"/>
                    </a:cxn>
                    <a:cxn ang="0">
                      <a:pos x="0" y="204"/>
                    </a:cxn>
                    <a:cxn ang="0">
                      <a:pos x="6" y="182"/>
                    </a:cxn>
                    <a:cxn ang="0">
                      <a:pos x="18" y="166"/>
                    </a:cxn>
                    <a:cxn ang="0">
                      <a:pos x="27" y="131"/>
                    </a:cxn>
                    <a:cxn ang="0">
                      <a:pos x="31" y="112"/>
                    </a:cxn>
                    <a:cxn ang="0">
                      <a:pos x="283" y="128"/>
                    </a:cxn>
                    <a:cxn ang="0">
                      <a:pos x="316" y="122"/>
                    </a:cxn>
                    <a:cxn ang="0">
                      <a:pos x="357" y="109"/>
                    </a:cxn>
                    <a:cxn ang="0">
                      <a:pos x="388" y="93"/>
                    </a:cxn>
                    <a:cxn ang="0">
                      <a:pos x="421" y="73"/>
                    </a:cxn>
                    <a:cxn ang="0">
                      <a:pos x="453" y="44"/>
                    </a:cxn>
                    <a:cxn ang="0">
                      <a:pos x="472" y="19"/>
                    </a:cxn>
                    <a:cxn ang="0">
                      <a:pos x="486" y="0"/>
                    </a:cxn>
                    <a:cxn ang="0">
                      <a:pos x="534" y="48"/>
                    </a:cxn>
                  </a:cxnLst>
                  <a:rect l="0" t="0" r="r" b="b"/>
                  <a:pathLst>
                    <a:path w="551" h="335">
                      <a:moveTo>
                        <a:pt x="534" y="48"/>
                      </a:moveTo>
                      <a:lnTo>
                        <a:pt x="550" y="117"/>
                      </a:lnTo>
                      <a:lnTo>
                        <a:pt x="540" y="142"/>
                      </a:lnTo>
                      <a:lnTo>
                        <a:pt x="517" y="179"/>
                      </a:lnTo>
                      <a:lnTo>
                        <a:pt x="493" y="212"/>
                      </a:lnTo>
                      <a:lnTo>
                        <a:pt x="465" y="239"/>
                      </a:lnTo>
                      <a:lnTo>
                        <a:pt x="430" y="267"/>
                      </a:lnTo>
                      <a:lnTo>
                        <a:pt x="397" y="286"/>
                      </a:lnTo>
                      <a:lnTo>
                        <a:pt x="361" y="304"/>
                      </a:lnTo>
                      <a:lnTo>
                        <a:pt x="315" y="320"/>
                      </a:lnTo>
                      <a:lnTo>
                        <a:pt x="280" y="328"/>
                      </a:lnTo>
                      <a:lnTo>
                        <a:pt x="238" y="334"/>
                      </a:lnTo>
                      <a:lnTo>
                        <a:pt x="199" y="334"/>
                      </a:lnTo>
                      <a:lnTo>
                        <a:pt x="157" y="329"/>
                      </a:lnTo>
                      <a:lnTo>
                        <a:pt x="114" y="317"/>
                      </a:lnTo>
                      <a:lnTo>
                        <a:pt x="75" y="298"/>
                      </a:lnTo>
                      <a:lnTo>
                        <a:pt x="52" y="282"/>
                      </a:lnTo>
                      <a:lnTo>
                        <a:pt x="24" y="258"/>
                      </a:lnTo>
                      <a:lnTo>
                        <a:pt x="9" y="238"/>
                      </a:lnTo>
                      <a:lnTo>
                        <a:pt x="0" y="222"/>
                      </a:lnTo>
                      <a:lnTo>
                        <a:pt x="0" y="204"/>
                      </a:lnTo>
                      <a:lnTo>
                        <a:pt x="6" y="182"/>
                      </a:lnTo>
                      <a:lnTo>
                        <a:pt x="18" y="166"/>
                      </a:lnTo>
                      <a:lnTo>
                        <a:pt x="27" y="131"/>
                      </a:lnTo>
                      <a:lnTo>
                        <a:pt x="31" y="112"/>
                      </a:lnTo>
                      <a:lnTo>
                        <a:pt x="283" y="128"/>
                      </a:lnTo>
                      <a:lnTo>
                        <a:pt x="316" y="122"/>
                      </a:lnTo>
                      <a:lnTo>
                        <a:pt x="357" y="109"/>
                      </a:lnTo>
                      <a:lnTo>
                        <a:pt x="388" y="93"/>
                      </a:lnTo>
                      <a:lnTo>
                        <a:pt x="421" y="73"/>
                      </a:lnTo>
                      <a:lnTo>
                        <a:pt x="453" y="44"/>
                      </a:lnTo>
                      <a:lnTo>
                        <a:pt x="472" y="19"/>
                      </a:lnTo>
                      <a:lnTo>
                        <a:pt x="486" y="0"/>
                      </a:lnTo>
                      <a:lnTo>
                        <a:pt x="534" y="48"/>
                      </a:lnTo>
                    </a:path>
                  </a:pathLst>
                </a:custGeom>
                <a:solidFill>
                  <a:schemeClr val="bg2">
                    <a:alpha val="50000"/>
                  </a:schemeClr>
                </a:solidFill>
                <a:ln w="9525" cap="rnd">
                  <a:noFill/>
                  <a:round/>
                  <a:headEnd/>
                  <a:tailEnd/>
                </a:ln>
                <a:effectLst/>
              </p:spPr>
              <p:txBody>
                <a:bodyPr/>
                <a:lstStyle/>
                <a:p>
                  <a:pPr>
                    <a:defRPr/>
                  </a:pPr>
                  <a:endParaRPr lang="en-US"/>
                </a:p>
              </p:txBody>
            </p:sp>
            <p:sp>
              <p:nvSpPr>
                <p:cNvPr id="10266" name="Freeform 26"/>
                <p:cNvSpPr>
                  <a:spLocks/>
                </p:cNvSpPr>
                <p:nvPr/>
              </p:nvSpPr>
              <p:spPr bwMode="auto">
                <a:xfrm>
                  <a:off x="5197" y="119"/>
                  <a:ext cx="475" cy="552"/>
                </a:xfrm>
                <a:custGeom>
                  <a:avLst/>
                  <a:gdLst/>
                  <a:ahLst/>
                  <a:cxnLst>
                    <a:cxn ang="0">
                      <a:pos x="0" y="0"/>
                    </a:cxn>
                    <a:cxn ang="0">
                      <a:pos x="0" y="294"/>
                    </a:cxn>
                    <a:cxn ang="0">
                      <a:pos x="28" y="291"/>
                    </a:cxn>
                    <a:cxn ang="0">
                      <a:pos x="63" y="293"/>
                    </a:cxn>
                    <a:cxn ang="0">
                      <a:pos x="121" y="299"/>
                    </a:cxn>
                    <a:cxn ang="0">
                      <a:pos x="178" y="310"/>
                    </a:cxn>
                    <a:cxn ang="0">
                      <a:pos x="231" y="323"/>
                    </a:cxn>
                    <a:cxn ang="0">
                      <a:pos x="274" y="339"/>
                    </a:cxn>
                    <a:cxn ang="0">
                      <a:pos x="325" y="364"/>
                    </a:cxn>
                    <a:cxn ang="0">
                      <a:pos x="364" y="390"/>
                    </a:cxn>
                    <a:cxn ang="0">
                      <a:pos x="393" y="415"/>
                    </a:cxn>
                    <a:cxn ang="0">
                      <a:pos x="414" y="439"/>
                    </a:cxn>
                    <a:cxn ang="0">
                      <a:pos x="427" y="461"/>
                    </a:cxn>
                    <a:cxn ang="0">
                      <a:pos x="439" y="488"/>
                    </a:cxn>
                    <a:cxn ang="0">
                      <a:pos x="444" y="513"/>
                    </a:cxn>
                    <a:cxn ang="0">
                      <a:pos x="451" y="551"/>
                    </a:cxn>
                    <a:cxn ang="0">
                      <a:pos x="457" y="518"/>
                    </a:cxn>
                    <a:cxn ang="0">
                      <a:pos x="466" y="481"/>
                    </a:cxn>
                    <a:cxn ang="0">
                      <a:pos x="469" y="453"/>
                    </a:cxn>
                    <a:cxn ang="0">
                      <a:pos x="474" y="420"/>
                    </a:cxn>
                    <a:cxn ang="0">
                      <a:pos x="472" y="393"/>
                    </a:cxn>
                    <a:cxn ang="0">
                      <a:pos x="466" y="361"/>
                    </a:cxn>
                    <a:cxn ang="0">
                      <a:pos x="459" y="317"/>
                    </a:cxn>
                    <a:cxn ang="0">
                      <a:pos x="444" y="279"/>
                    </a:cxn>
                    <a:cxn ang="0">
                      <a:pos x="424" y="238"/>
                    </a:cxn>
                    <a:cxn ang="0">
                      <a:pos x="399" y="196"/>
                    </a:cxn>
                    <a:cxn ang="0">
                      <a:pos x="363" y="152"/>
                    </a:cxn>
                    <a:cxn ang="0">
                      <a:pos x="322" y="116"/>
                    </a:cxn>
                    <a:cxn ang="0">
                      <a:pos x="286" y="87"/>
                    </a:cxn>
                    <a:cxn ang="0">
                      <a:pos x="241" y="60"/>
                    </a:cxn>
                    <a:cxn ang="0">
                      <a:pos x="195" y="40"/>
                    </a:cxn>
                    <a:cxn ang="0">
                      <a:pos x="141" y="21"/>
                    </a:cxn>
                    <a:cxn ang="0">
                      <a:pos x="94" y="10"/>
                    </a:cxn>
                    <a:cxn ang="0">
                      <a:pos x="39" y="3"/>
                    </a:cxn>
                    <a:cxn ang="0">
                      <a:pos x="0" y="0"/>
                    </a:cxn>
                  </a:cxnLst>
                  <a:rect l="0" t="0" r="r" b="b"/>
                  <a:pathLst>
                    <a:path w="475" h="552">
                      <a:moveTo>
                        <a:pt x="0" y="0"/>
                      </a:moveTo>
                      <a:lnTo>
                        <a:pt x="0" y="294"/>
                      </a:lnTo>
                      <a:lnTo>
                        <a:pt x="28" y="291"/>
                      </a:lnTo>
                      <a:lnTo>
                        <a:pt x="63" y="293"/>
                      </a:lnTo>
                      <a:lnTo>
                        <a:pt x="121" y="299"/>
                      </a:lnTo>
                      <a:lnTo>
                        <a:pt x="178" y="310"/>
                      </a:lnTo>
                      <a:lnTo>
                        <a:pt x="231" y="323"/>
                      </a:lnTo>
                      <a:lnTo>
                        <a:pt x="274" y="339"/>
                      </a:lnTo>
                      <a:lnTo>
                        <a:pt x="325" y="364"/>
                      </a:lnTo>
                      <a:lnTo>
                        <a:pt x="364" y="390"/>
                      </a:lnTo>
                      <a:lnTo>
                        <a:pt x="393" y="415"/>
                      </a:lnTo>
                      <a:lnTo>
                        <a:pt x="414" y="439"/>
                      </a:lnTo>
                      <a:lnTo>
                        <a:pt x="427" y="461"/>
                      </a:lnTo>
                      <a:lnTo>
                        <a:pt x="439" y="488"/>
                      </a:lnTo>
                      <a:lnTo>
                        <a:pt x="444" y="513"/>
                      </a:lnTo>
                      <a:lnTo>
                        <a:pt x="451" y="551"/>
                      </a:lnTo>
                      <a:lnTo>
                        <a:pt x="457" y="518"/>
                      </a:lnTo>
                      <a:lnTo>
                        <a:pt x="466" y="481"/>
                      </a:lnTo>
                      <a:lnTo>
                        <a:pt x="469" y="453"/>
                      </a:lnTo>
                      <a:lnTo>
                        <a:pt x="474" y="420"/>
                      </a:lnTo>
                      <a:lnTo>
                        <a:pt x="472" y="393"/>
                      </a:lnTo>
                      <a:lnTo>
                        <a:pt x="466" y="361"/>
                      </a:lnTo>
                      <a:lnTo>
                        <a:pt x="459" y="317"/>
                      </a:lnTo>
                      <a:lnTo>
                        <a:pt x="444" y="279"/>
                      </a:lnTo>
                      <a:lnTo>
                        <a:pt x="424" y="238"/>
                      </a:lnTo>
                      <a:lnTo>
                        <a:pt x="399" y="196"/>
                      </a:lnTo>
                      <a:lnTo>
                        <a:pt x="363" y="152"/>
                      </a:lnTo>
                      <a:lnTo>
                        <a:pt x="322" y="116"/>
                      </a:lnTo>
                      <a:lnTo>
                        <a:pt x="286" y="87"/>
                      </a:lnTo>
                      <a:lnTo>
                        <a:pt x="241" y="60"/>
                      </a:lnTo>
                      <a:lnTo>
                        <a:pt x="195" y="40"/>
                      </a:lnTo>
                      <a:lnTo>
                        <a:pt x="141" y="21"/>
                      </a:lnTo>
                      <a:lnTo>
                        <a:pt x="94" y="10"/>
                      </a:lnTo>
                      <a:lnTo>
                        <a:pt x="39" y="3"/>
                      </a:lnTo>
                      <a:lnTo>
                        <a:pt x="0" y="0"/>
                      </a:lnTo>
                    </a:path>
                  </a:pathLst>
                </a:custGeom>
                <a:solidFill>
                  <a:schemeClr val="bg2">
                    <a:alpha val="50000"/>
                  </a:schemeClr>
                </a:solidFill>
                <a:ln w="9525" cap="rnd">
                  <a:noFill/>
                  <a:round/>
                  <a:headEnd/>
                  <a:tailEnd/>
                </a:ln>
                <a:effectLst/>
              </p:spPr>
              <p:txBody>
                <a:bodyPr/>
                <a:lstStyle/>
                <a:p>
                  <a:pPr>
                    <a:defRPr/>
                  </a:pPr>
                  <a:endParaRPr lang="en-US"/>
                </a:p>
              </p:txBody>
            </p:sp>
            <p:sp>
              <p:nvSpPr>
                <p:cNvPr id="10267" name="Freeform 27"/>
                <p:cNvSpPr>
                  <a:spLocks/>
                </p:cNvSpPr>
                <p:nvPr/>
              </p:nvSpPr>
              <p:spPr bwMode="auto">
                <a:xfrm>
                  <a:off x="5228" y="687"/>
                  <a:ext cx="156" cy="117"/>
                </a:xfrm>
                <a:custGeom>
                  <a:avLst/>
                  <a:gdLst/>
                  <a:ahLst/>
                  <a:cxnLst>
                    <a:cxn ang="0">
                      <a:pos x="83" y="0"/>
                    </a:cxn>
                    <a:cxn ang="0">
                      <a:pos x="134" y="19"/>
                    </a:cxn>
                    <a:cxn ang="0">
                      <a:pos x="152" y="45"/>
                    </a:cxn>
                    <a:cxn ang="0">
                      <a:pos x="155" y="70"/>
                    </a:cxn>
                    <a:cxn ang="0">
                      <a:pos x="155" y="83"/>
                    </a:cxn>
                    <a:cxn ang="0">
                      <a:pos x="146" y="99"/>
                    </a:cxn>
                    <a:cxn ang="0">
                      <a:pos x="126" y="107"/>
                    </a:cxn>
                    <a:cxn ang="0">
                      <a:pos x="105" y="113"/>
                    </a:cxn>
                    <a:cxn ang="0">
                      <a:pos x="86" y="116"/>
                    </a:cxn>
                    <a:cxn ang="0">
                      <a:pos x="69" y="116"/>
                    </a:cxn>
                    <a:cxn ang="0">
                      <a:pos x="41" y="111"/>
                    </a:cxn>
                    <a:cxn ang="0">
                      <a:pos x="21" y="106"/>
                    </a:cxn>
                    <a:cxn ang="0">
                      <a:pos x="9" y="98"/>
                    </a:cxn>
                    <a:cxn ang="0">
                      <a:pos x="2" y="89"/>
                    </a:cxn>
                    <a:cxn ang="0">
                      <a:pos x="0" y="78"/>
                    </a:cxn>
                    <a:cxn ang="0">
                      <a:pos x="2" y="60"/>
                    </a:cxn>
                    <a:cxn ang="0">
                      <a:pos x="9" y="11"/>
                    </a:cxn>
                    <a:cxn ang="0">
                      <a:pos x="83" y="0"/>
                    </a:cxn>
                  </a:cxnLst>
                  <a:rect l="0" t="0" r="r" b="b"/>
                  <a:pathLst>
                    <a:path w="156" h="117">
                      <a:moveTo>
                        <a:pt x="83" y="0"/>
                      </a:moveTo>
                      <a:lnTo>
                        <a:pt x="134" y="19"/>
                      </a:lnTo>
                      <a:lnTo>
                        <a:pt x="152" y="45"/>
                      </a:lnTo>
                      <a:lnTo>
                        <a:pt x="155" y="70"/>
                      </a:lnTo>
                      <a:lnTo>
                        <a:pt x="155" y="83"/>
                      </a:lnTo>
                      <a:lnTo>
                        <a:pt x="146" y="99"/>
                      </a:lnTo>
                      <a:lnTo>
                        <a:pt x="126" y="107"/>
                      </a:lnTo>
                      <a:lnTo>
                        <a:pt x="105" y="113"/>
                      </a:lnTo>
                      <a:lnTo>
                        <a:pt x="86" y="116"/>
                      </a:lnTo>
                      <a:lnTo>
                        <a:pt x="69" y="116"/>
                      </a:lnTo>
                      <a:lnTo>
                        <a:pt x="41" y="111"/>
                      </a:lnTo>
                      <a:lnTo>
                        <a:pt x="21" y="106"/>
                      </a:lnTo>
                      <a:lnTo>
                        <a:pt x="9" y="98"/>
                      </a:lnTo>
                      <a:lnTo>
                        <a:pt x="2" y="89"/>
                      </a:lnTo>
                      <a:lnTo>
                        <a:pt x="0" y="78"/>
                      </a:lnTo>
                      <a:lnTo>
                        <a:pt x="2" y="60"/>
                      </a:lnTo>
                      <a:lnTo>
                        <a:pt x="9" y="11"/>
                      </a:lnTo>
                      <a:lnTo>
                        <a:pt x="83" y="0"/>
                      </a:lnTo>
                    </a:path>
                  </a:pathLst>
                </a:custGeom>
                <a:solidFill>
                  <a:schemeClr val="bg2">
                    <a:alpha val="50000"/>
                  </a:schemeClr>
                </a:solidFill>
                <a:ln w="9525" cap="rnd">
                  <a:noFill/>
                  <a:round/>
                  <a:headEnd/>
                  <a:tailEnd/>
                </a:ln>
                <a:effectLst/>
              </p:spPr>
              <p:txBody>
                <a:bodyPr/>
                <a:lstStyle/>
                <a:p>
                  <a:pPr>
                    <a:defRPr/>
                  </a:pPr>
                  <a:endParaRPr lang="en-US"/>
                </a:p>
              </p:txBody>
            </p:sp>
            <p:sp>
              <p:nvSpPr>
                <p:cNvPr id="10268" name="Freeform 28"/>
                <p:cNvSpPr>
                  <a:spLocks/>
                </p:cNvSpPr>
                <p:nvPr/>
              </p:nvSpPr>
              <p:spPr bwMode="auto">
                <a:xfrm>
                  <a:off x="5224" y="699"/>
                  <a:ext cx="88" cy="75"/>
                </a:xfrm>
                <a:custGeom>
                  <a:avLst/>
                  <a:gdLst/>
                  <a:ahLst/>
                  <a:cxnLst>
                    <a:cxn ang="0">
                      <a:pos x="0" y="69"/>
                    </a:cxn>
                    <a:cxn ang="0">
                      <a:pos x="11" y="0"/>
                    </a:cxn>
                    <a:cxn ang="0">
                      <a:pos x="54" y="5"/>
                    </a:cxn>
                    <a:cxn ang="0">
                      <a:pos x="87" y="9"/>
                    </a:cxn>
                    <a:cxn ang="0">
                      <a:pos x="78" y="74"/>
                    </a:cxn>
                    <a:cxn ang="0">
                      <a:pos x="75" y="59"/>
                    </a:cxn>
                    <a:cxn ang="0">
                      <a:pos x="65" y="48"/>
                    </a:cxn>
                    <a:cxn ang="0">
                      <a:pos x="47" y="44"/>
                    </a:cxn>
                    <a:cxn ang="0">
                      <a:pos x="27" y="45"/>
                    </a:cxn>
                    <a:cxn ang="0">
                      <a:pos x="11" y="52"/>
                    </a:cxn>
                    <a:cxn ang="0">
                      <a:pos x="0" y="69"/>
                    </a:cxn>
                  </a:cxnLst>
                  <a:rect l="0" t="0" r="r" b="b"/>
                  <a:pathLst>
                    <a:path w="88" h="75">
                      <a:moveTo>
                        <a:pt x="0" y="69"/>
                      </a:moveTo>
                      <a:lnTo>
                        <a:pt x="11" y="0"/>
                      </a:lnTo>
                      <a:lnTo>
                        <a:pt x="54" y="5"/>
                      </a:lnTo>
                      <a:lnTo>
                        <a:pt x="87" y="9"/>
                      </a:lnTo>
                      <a:lnTo>
                        <a:pt x="78" y="74"/>
                      </a:lnTo>
                      <a:lnTo>
                        <a:pt x="75" y="59"/>
                      </a:lnTo>
                      <a:lnTo>
                        <a:pt x="65" y="48"/>
                      </a:lnTo>
                      <a:lnTo>
                        <a:pt x="47" y="44"/>
                      </a:lnTo>
                      <a:lnTo>
                        <a:pt x="27" y="45"/>
                      </a:lnTo>
                      <a:lnTo>
                        <a:pt x="11" y="52"/>
                      </a:lnTo>
                      <a:lnTo>
                        <a:pt x="0" y="69"/>
                      </a:lnTo>
                    </a:path>
                  </a:pathLst>
                </a:custGeom>
                <a:solidFill>
                  <a:schemeClr val="bg2">
                    <a:alpha val="50000"/>
                  </a:schemeClr>
                </a:solidFill>
                <a:ln w="9525" cap="rnd">
                  <a:noFill/>
                  <a:round/>
                  <a:headEnd/>
                  <a:tailEnd/>
                </a:ln>
                <a:effectLst/>
              </p:spPr>
              <p:txBody>
                <a:bodyPr/>
                <a:lstStyle/>
                <a:p>
                  <a:pPr>
                    <a:defRPr/>
                  </a:pPr>
                  <a:endParaRPr lang="en-US"/>
                </a:p>
              </p:txBody>
            </p:sp>
            <p:sp>
              <p:nvSpPr>
                <p:cNvPr id="10269" name="Freeform 29"/>
                <p:cNvSpPr>
                  <a:spLocks/>
                </p:cNvSpPr>
                <p:nvPr/>
              </p:nvSpPr>
              <p:spPr bwMode="auto">
                <a:xfrm>
                  <a:off x="5101" y="479"/>
                  <a:ext cx="319" cy="286"/>
                </a:xfrm>
                <a:custGeom>
                  <a:avLst/>
                  <a:gdLst/>
                  <a:ahLst/>
                  <a:cxnLst>
                    <a:cxn ang="0">
                      <a:pos x="1" y="275"/>
                    </a:cxn>
                    <a:cxn ang="0">
                      <a:pos x="3" y="254"/>
                    </a:cxn>
                    <a:cxn ang="0">
                      <a:pos x="12" y="235"/>
                    </a:cxn>
                    <a:cxn ang="0">
                      <a:pos x="19" y="219"/>
                    </a:cxn>
                    <a:cxn ang="0">
                      <a:pos x="24" y="194"/>
                    </a:cxn>
                    <a:cxn ang="0">
                      <a:pos x="30" y="161"/>
                    </a:cxn>
                    <a:cxn ang="0">
                      <a:pos x="34" y="126"/>
                    </a:cxn>
                    <a:cxn ang="0">
                      <a:pos x="37" y="94"/>
                    </a:cxn>
                    <a:cxn ang="0">
                      <a:pos x="39" y="67"/>
                    </a:cxn>
                    <a:cxn ang="0">
                      <a:pos x="40" y="43"/>
                    </a:cxn>
                    <a:cxn ang="0">
                      <a:pos x="48" y="29"/>
                    </a:cxn>
                    <a:cxn ang="0">
                      <a:pos x="63" y="16"/>
                    </a:cxn>
                    <a:cxn ang="0">
                      <a:pos x="78" y="9"/>
                    </a:cxn>
                    <a:cxn ang="0">
                      <a:pos x="102" y="2"/>
                    </a:cxn>
                    <a:cxn ang="0">
                      <a:pos x="129" y="0"/>
                    </a:cxn>
                    <a:cxn ang="0">
                      <a:pos x="171" y="0"/>
                    </a:cxn>
                    <a:cxn ang="0">
                      <a:pos x="208" y="2"/>
                    </a:cxn>
                    <a:cxn ang="0">
                      <a:pos x="244" y="9"/>
                    </a:cxn>
                    <a:cxn ang="0">
                      <a:pos x="277" y="21"/>
                    </a:cxn>
                    <a:cxn ang="0">
                      <a:pos x="298" y="35"/>
                    </a:cxn>
                    <a:cxn ang="0">
                      <a:pos x="310" y="47"/>
                    </a:cxn>
                    <a:cxn ang="0">
                      <a:pos x="318" y="61"/>
                    </a:cxn>
                    <a:cxn ang="0">
                      <a:pos x="316" y="75"/>
                    </a:cxn>
                    <a:cxn ang="0">
                      <a:pos x="313" y="89"/>
                    </a:cxn>
                    <a:cxn ang="0">
                      <a:pos x="303" y="104"/>
                    </a:cxn>
                    <a:cxn ang="0">
                      <a:pos x="295" y="123"/>
                    </a:cxn>
                    <a:cxn ang="0">
                      <a:pos x="291" y="149"/>
                    </a:cxn>
                    <a:cxn ang="0">
                      <a:pos x="288" y="176"/>
                    </a:cxn>
                    <a:cxn ang="0">
                      <a:pos x="283" y="200"/>
                    </a:cxn>
                    <a:cxn ang="0">
                      <a:pos x="282" y="235"/>
                    </a:cxn>
                    <a:cxn ang="0">
                      <a:pos x="280" y="265"/>
                    </a:cxn>
                    <a:cxn ang="0">
                      <a:pos x="280" y="285"/>
                    </a:cxn>
                    <a:cxn ang="0">
                      <a:pos x="270" y="260"/>
                    </a:cxn>
                    <a:cxn ang="0">
                      <a:pos x="250" y="248"/>
                    </a:cxn>
                    <a:cxn ang="0">
                      <a:pos x="232" y="241"/>
                    </a:cxn>
                    <a:cxn ang="0">
                      <a:pos x="210" y="236"/>
                    </a:cxn>
                    <a:cxn ang="0">
                      <a:pos x="175" y="229"/>
                    </a:cxn>
                    <a:cxn ang="0">
                      <a:pos x="141" y="228"/>
                    </a:cxn>
                    <a:cxn ang="0">
                      <a:pos x="121" y="228"/>
                    </a:cxn>
                    <a:cxn ang="0">
                      <a:pos x="90" y="230"/>
                    </a:cxn>
                    <a:cxn ang="0">
                      <a:pos x="54" y="237"/>
                    </a:cxn>
                    <a:cxn ang="0">
                      <a:pos x="31" y="246"/>
                    </a:cxn>
                    <a:cxn ang="0">
                      <a:pos x="16" y="255"/>
                    </a:cxn>
                    <a:cxn ang="0">
                      <a:pos x="0" y="268"/>
                    </a:cxn>
                  </a:cxnLst>
                  <a:rect l="0" t="0" r="r" b="b"/>
                  <a:pathLst>
                    <a:path w="319" h="286">
                      <a:moveTo>
                        <a:pt x="1" y="275"/>
                      </a:moveTo>
                      <a:lnTo>
                        <a:pt x="3" y="254"/>
                      </a:lnTo>
                      <a:lnTo>
                        <a:pt x="12" y="235"/>
                      </a:lnTo>
                      <a:lnTo>
                        <a:pt x="19" y="219"/>
                      </a:lnTo>
                      <a:lnTo>
                        <a:pt x="24" y="194"/>
                      </a:lnTo>
                      <a:lnTo>
                        <a:pt x="30" y="161"/>
                      </a:lnTo>
                      <a:lnTo>
                        <a:pt x="34" y="126"/>
                      </a:lnTo>
                      <a:lnTo>
                        <a:pt x="37" y="94"/>
                      </a:lnTo>
                      <a:lnTo>
                        <a:pt x="39" y="67"/>
                      </a:lnTo>
                      <a:lnTo>
                        <a:pt x="40" y="43"/>
                      </a:lnTo>
                      <a:lnTo>
                        <a:pt x="48" y="29"/>
                      </a:lnTo>
                      <a:lnTo>
                        <a:pt x="63" y="16"/>
                      </a:lnTo>
                      <a:lnTo>
                        <a:pt x="78" y="9"/>
                      </a:lnTo>
                      <a:lnTo>
                        <a:pt x="102" y="2"/>
                      </a:lnTo>
                      <a:lnTo>
                        <a:pt x="129" y="0"/>
                      </a:lnTo>
                      <a:lnTo>
                        <a:pt x="171" y="0"/>
                      </a:lnTo>
                      <a:lnTo>
                        <a:pt x="208" y="2"/>
                      </a:lnTo>
                      <a:lnTo>
                        <a:pt x="244" y="9"/>
                      </a:lnTo>
                      <a:lnTo>
                        <a:pt x="277" y="21"/>
                      </a:lnTo>
                      <a:lnTo>
                        <a:pt x="298" y="35"/>
                      </a:lnTo>
                      <a:lnTo>
                        <a:pt x="310" y="47"/>
                      </a:lnTo>
                      <a:lnTo>
                        <a:pt x="318" y="61"/>
                      </a:lnTo>
                      <a:lnTo>
                        <a:pt x="316" y="75"/>
                      </a:lnTo>
                      <a:lnTo>
                        <a:pt x="313" y="89"/>
                      </a:lnTo>
                      <a:lnTo>
                        <a:pt x="303" y="104"/>
                      </a:lnTo>
                      <a:lnTo>
                        <a:pt x="295" y="123"/>
                      </a:lnTo>
                      <a:lnTo>
                        <a:pt x="291" y="149"/>
                      </a:lnTo>
                      <a:lnTo>
                        <a:pt x="288" y="176"/>
                      </a:lnTo>
                      <a:lnTo>
                        <a:pt x="283" y="200"/>
                      </a:lnTo>
                      <a:lnTo>
                        <a:pt x="282" y="235"/>
                      </a:lnTo>
                      <a:lnTo>
                        <a:pt x="280" y="265"/>
                      </a:lnTo>
                      <a:lnTo>
                        <a:pt x="280" y="285"/>
                      </a:lnTo>
                      <a:lnTo>
                        <a:pt x="270" y="260"/>
                      </a:lnTo>
                      <a:lnTo>
                        <a:pt x="250" y="248"/>
                      </a:lnTo>
                      <a:lnTo>
                        <a:pt x="232" y="241"/>
                      </a:lnTo>
                      <a:lnTo>
                        <a:pt x="210" y="236"/>
                      </a:lnTo>
                      <a:lnTo>
                        <a:pt x="175" y="229"/>
                      </a:lnTo>
                      <a:lnTo>
                        <a:pt x="141" y="228"/>
                      </a:lnTo>
                      <a:lnTo>
                        <a:pt x="121" y="228"/>
                      </a:lnTo>
                      <a:lnTo>
                        <a:pt x="90" y="230"/>
                      </a:lnTo>
                      <a:lnTo>
                        <a:pt x="54" y="237"/>
                      </a:lnTo>
                      <a:lnTo>
                        <a:pt x="31" y="246"/>
                      </a:lnTo>
                      <a:lnTo>
                        <a:pt x="16" y="255"/>
                      </a:lnTo>
                      <a:lnTo>
                        <a:pt x="0" y="268"/>
                      </a:lnTo>
                    </a:path>
                  </a:pathLst>
                </a:custGeom>
                <a:solidFill>
                  <a:schemeClr val="bg2">
                    <a:alpha val="50000"/>
                  </a:schemeClr>
                </a:solidFill>
                <a:ln w="9525" cap="rnd">
                  <a:noFill/>
                  <a:round/>
                  <a:headEnd type="none" w="sm" len="sm"/>
                  <a:tailEnd type="none" w="sm" len="sm"/>
                </a:ln>
                <a:effectLst/>
              </p:spPr>
              <p:txBody>
                <a:bodyPr/>
                <a:lstStyle/>
                <a:p>
                  <a:pPr>
                    <a:defRPr/>
                  </a:pPr>
                  <a:endParaRPr lang="en-US"/>
                </a:p>
              </p:txBody>
            </p:sp>
            <p:sp>
              <p:nvSpPr>
                <p:cNvPr id="10270" name="Freeform 30"/>
                <p:cNvSpPr>
                  <a:spLocks/>
                </p:cNvSpPr>
                <p:nvPr/>
              </p:nvSpPr>
              <p:spPr bwMode="auto">
                <a:xfrm>
                  <a:off x="4371" y="119"/>
                  <a:ext cx="832" cy="420"/>
                </a:xfrm>
                <a:custGeom>
                  <a:avLst/>
                  <a:gdLst/>
                  <a:ahLst/>
                  <a:cxnLst>
                    <a:cxn ang="0">
                      <a:pos x="0" y="0"/>
                    </a:cxn>
                    <a:cxn ang="0">
                      <a:pos x="0" y="356"/>
                    </a:cxn>
                    <a:cxn ang="0">
                      <a:pos x="84" y="374"/>
                    </a:cxn>
                    <a:cxn ang="0">
                      <a:pos x="153" y="393"/>
                    </a:cxn>
                    <a:cxn ang="0">
                      <a:pos x="210" y="404"/>
                    </a:cxn>
                    <a:cxn ang="0">
                      <a:pos x="258" y="410"/>
                    </a:cxn>
                    <a:cxn ang="0">
                      <a:pos x="312" y="416"/>
                    </a:cxn>
                    <a:cxn ang="0">
                      <a:pos x="402" y="419"/>
                    </a:cxn>
                    <a:cxn ang="0">
                      <a:pos x="485" y="412"/>
                    </a:cxn>
                    <a:cxn ang="0">
                      <a:pos x="570" y="399"/>
                    </a:cxn>
                    <a:cxn ang="0">
                      <a:pos x="652" y="377"/>
                    </a:cxn>
                    <a:cxn ang="0">
                      <a:pos x="724" y="347"/>
                    </a:cxn>
                    <a:cxn ang="0">
                      <a:pos x="784" y="306"/>
                    </a:cxn>
                    <a:cxn ang="0">
                      <a:pos x="829" y="291"/>
                    </a:cxn>
                    <a:cxn ang="0">
                      <a:pos x="831" y="2"/>
                    </a:cxn>
                    <a:cxn ang="0">
                      <a:pos x="786" y="9"/>
                    </a:cxn>
                    <a:cxn ang="0">
                      <a:pos x="726" y="29"/>
                    </a:cxn>
                    <a:cxn ang="0">
                      <a:pos x="654" y="55"/>
                    </a:cxn>
                    <a:cxn ang="0">
                      <a:pos x="585" y="70"/>
                    </a:cxn>
                    <a:cxn ang="0">
                      <a:pos x="515" y="78"/>
                    </a:cxn>
                    <a:cxn ang="0">
                      <a:pos x="468" y="82"/>
                    </a:cxn>
                    <a:cxn ang="0">
                      <a:pos x="428" y="84"/>
                    </a:cxn>
                    <a:cxn ang="0">
                      <a:pos x="358" y="84"/>
                    </a:cxn>
                    <a:cxn ang="0">
                      <a:pos x="314" y="81"/>
                    </a:cxn>
                    <a:cxn ang="0">
                      <a:pos x="274" y="76"/>
                    </a:cxn>
                    <a:cxn ang="0">
                      <a:pos x="229" y="73"/>
                    </a:cxn>
                    <a:cxn ang="0">
                      <a:pos x="190" y="66"/>
                    </a:cxn>
                    <a:cxn ang="0">
                      <a:pos x="140" y="57"/>
                    </a:cxn>
                    <a:cxn ang="0">
                      <a:pos x="96" y="44"/>
                    </a:cxn>
                    <a:cxn ang="0">
                      <a:pos x="49" y="24"/>
                    </a:cxn>
                    <a:cxn ang="0">
                      <a:pos x="0" y="0"/>
                    </a:cxn>
                  </a:cxnLst>
                  <a:rect l="0" t="0" r="r" b="b"/>
                  <a:pathLst>
                    <a:path w="832" h="420">
                      <a:moveTo>
                        <a:pt x="0" y="0"/>
                      </a:moveTo>
                      <a:lnTo>
                        <a:pt x="0" y="356"/>
                      </a:lnTo>
                      <a:lnTo>
                        <a:pt x="84" y="374"/>
                      </a:lnTo>
                      <a:lnTo>
                        <a:pt x="153" y="393"/>
                      </a:lnTo>
                      <a:lnTo>
                        <a:pt x="210" y="404"/>
                      </a:lnTo>
                      <a:lnTo>
                        <a:pt x="258" y="410"/>
                      </a:lnTo>
                      <a:lnTo>
                        <a:pt x="312" y="416"/>
                      </a:lnTo>
                      <a:lnTo>
                        <a:pt x="402" y="419"/>
                      </a:lnTo>
                      <a:lnTo>
                        <a:pt x="485" y="412"/>
                      </a:lnTo>
                      <a:lnTo>
                        <a:pt x="570" y="399"/>
                      </a:lnTo>
                      <a:lnTo>
                        <a:pt x="652" y="377"/>
                      </a:lnTo>
                      <a:lnTo>
                        <a:pt x="724" y="347"/>
                      </a:lnTo>
                      <a:lnTo>
                        <a:pt x="784" y="306"/>
                      </a:lnTo>
                      <a:lnTo>
                        <a:pt x="829" y="291"/>
                      </a:lnTo>
                      <a:lnTo>
                        <a:pt x="831" y="2"/>
                      </a:lnTo>
                      <a:lnTo>
                        <a:pt x="786" y="9"/>
                      </a:lnTo>
                      <a:lnTo>
                        <a:pt x="726" y="29"/>
                      </a:lnTo>
                      <a:lnTo>
                        <a:pt x="654" y="55"/>
                      </a:lnTo>
                      <a:lnTo>
                        <a:pt x="585" y="70"/>
                      </a:lnTo>
                      <a:lnTo>
                        <a:pt x="515" y="78"/>
                      </a:lnTo>
                      <a:lnTo>
                        <a:pt x="468" y="82"/>
                      </a:lnTo>
                      <a:lnTo>
                        <a:pt x="428" y="84"/>
                      </a:lnTo>
                      <a:lnTo>
                        <a:pt x="358" y="84"/>
                      </a:lnTo>
                      <a:lnTo>
                        <a:pt x="314" y="81"/>
                      </a:lnTo>
                      <a:lnTo>
                        <a:pt x="274" y="76"/>
                      </a:lnTo>
                      <a:lnTo>
                        <a:pt x="229" y="73"/>
                      </a:lnTo>
                      <a:lnTo>
                        <a:pt x="190" y="66"/>
                      </a:lnTo>
                      <a:lnTo>
                        <a:pt x="140" y="57"/>
                      </a:lnTo>
                      <a:lnTo>
                        <a:pt x="96" y="44"/>
                      </a:lnTo>
                      <a:lnTo>
                        <a:pt x="49" y="24"/>
                      </a:lnTo>
                      <a:lnTo>
                        <a:pt x="0" y="0"/>
                      </a:lnTo>
                    </a:path>
                  </a:pathLst>
                </a:custGeom>
                <a:solidFill>
                  <a:schemeClr val="bg2">
                    <a:alpha val="50000"/>
                  </a:schemeClr>
                </a:solidFill>
                <a:ln w="9525" cap="rnd">
                  <a:noFill/>
                  <a:round/>
                  <a:headEnd/>
                  <a:tailEnd/>
                </a:ln>
                <a:effectLst/>
              </p:spPr>
              <p:txBody>
                <a:bodyPr/>
                <a:lstStyle/>
                <a:p>
                  <a:pPr>
                    <a:defRPr/>
                  </a:pPr>
                  <a:endParaRPr lang="en-US"/>
                </a:p>
              </p:txBody>
            </p:sp>
          </p:grpSp>
          <p:sp>
            <p:nvSpPr>
              <p:cNvPr id="10271" name="Freeform 31"/>
              <p:cNvSpPr>
                <a:spLocks/>
              </p:cNvSpPr>
              <p:nvPr/>
            </p:nvSpPr>
            <p:spPr bwMode="auto">
              <a:xfrm>
                <a:off x="5217" y="774"/>
                <a:ext cx="156" cy="118"/>
              </a:xfrm>
              <a:custGeom>
                <a:avLst/>
                <a:gdLst/>
                <a:ahLst/>
                <a:cxnLst>
                  <a:cxn ang="0">
                    <a:pos x="83" y="0"/>
                  </a:cxn>
                  <a:cxn ang="0">
                    <a:pos x="134" y="19"/>
                  </a:cxn>
                  <a:cxn ang="0">
                    <a:pos x="152" y="46"/>
                  </a:cxn>
                  <a:cxn ang="0">
                    <a:pos x="155" y="70"/>
                  </a:cxn>
                  <a:cxn ang="0">
                    <a:pos x="155" y="84"/>
                  </a:cxn>
                  <a:cxn ang="0">
                    <a:pos x="146" y="100"/>
                  </a:cxn>
                  <a:cxn ang="0">
                    <a:pos x="126" y="108"/>
                  </a:cxn>
                  <a:cxn ang="0">
                    <a:pos x="105" y="114"/>
                  </a:cxn>
                  <a:cxn ang="0">
                    <a:pos x="86" y="117"/>
                  </a:cxn>
                  <a:cxn ang="0">
                    <a:pos x="69" y="117"/>
                  </a:cxn>
                  <a:cxn ang="0">
                    <a:pos x="41" y="112"/>
                  </a:cxn>
                  <a:cxn ang="0">
                    <a:pos x="21" y="107"/>
                  </a:cxn>
                  <a:cxn ang="0">
                    <a:pos x="9" y="98"/>
                  </a:cxn>
                  <a:cxn ang="0">
                    <a:pos x="2" y="90"/>
                  </a:cxn>
                  <a:cxn ang="0">
                    <a:pos x="0" y="78"/>
                  </a:cxn>
                  <a:cxn ang="0">
                    <a:pos x="2" y="60"/>
                  </a:cxn>
                  <a:cxn ang="0">
                    <a:pos x="9" y="11"/>
                  </a:cxn>
                  <a:cxn ang="0">
                    <a:pos x="83" y="0"/>
                  </a:cxn>
                </a:cxnLst>
                <a:rect l="0" t="0" r="r" b="b"/>
                <a:pathLst>
                  <a:path w="156" h="118">
                    <a:moveTo>
                      <a:pt x="83" y="0"/>
                    </a:moveTo>
                    <a:lnTo>
                      <a:pt x="134" y="19"/>
                    </a:lnTo>
                    <a:lnTo>
                      <a:pt x="152" y="46"/>
                    </a:lnTo>
                    <a:lnTo>
                      <a:pt x="155" y="70"/>
                    </a:lnTo>
                    <a:lnTo>
                      <a:pt x="155" y="84"/>
                    </a:lnTo>
                    <a:lnTo>
                      <a:pt x="146" y="100"/>
                    </a:lnTo>
                    <a:lnTo>
                      <a:pt x="126" y="108"/>
                    </a:lnTo>
                    <a:lnTo>
                      <a:pt x="105" y="114"/>
                    </a:lnTo>
                    <a:lnTo>
                      <a:pt x="86" y="117"/>
                    </a:lnTo>
                    <a:lnTo>
                      <a:pt x="69" y="117"/>
                    </a:lnTo>
                    <a:lnTo>
                      <a:pt x="41" y="112"/>
                    </a:lnTo>
                    <a:lnTo>
                      <a:pt x="21" y="107"/>
                    </a:lnTo>
                    <a:lnTo>
                      <a:pt x="9" y="98"/>
                    </a:lnTo>
                    <a:lnTo>
                      <a:pt x="2" y="90"/>
                    </a:lnTo>
                    <a:lnTo>
                      <a:pt x="0" y="78"/>
                    </a:lnTo>
                    <a:lnTo>
                      <a:pt x="2" y="60"/>
                    </a:lnTo>
                    <a:lnTo>
                      <a:pt x="9" y="11"/>
                    </a:lnTo>
                    <a:lnTo>
                      <a:pt x="83" y="0"/>
                    </a:lnTo>
                  </a:path>
                </a:pathLst>
              </a:custGeom>
              <a:solidFill>
                <a:schemeClr val="bg2">
                  <a:alpha val="50000"/>
                </a:schemeClr>
              </a:solidFill>
              <a:ln w="9525" cap="rnd">
                <a:noFill/>
                <a:round/>
                <a:headEnd/>
                <a:tailEnd/>
              </a:ln>
              <a:effectLst/>
            </p:spPr>
            <p:txBody>
              <a:bodyPr/>
              <a:lstStyle/>
              <a:p>
                <a:pPr>
                  <a:defRPr/>
                </a:pPr>
                <a:endParaRPr lang="en-US"/>
              </a:p>
            </p:txBody>
          </p:sp>
          <p:sp>
            <p:nvSpPr>
              <p:cNvPr id="10272" name="Freeform 32"/>
              <p:cNvSpPr>
                <a:spLocks/>
              </p:cNvSpPr>
              <p:nvPr/>
            </p:nvSpPr>
            <p:spPr bwMode="auto">
              <a:xfrm>
                <a:off x="5213" y="787"/>
                <a:ext cx="88" cy="74"/>
              </a:xfrm>
              <a:custGeom>
                <a:avLst/>
                <a:gdLst/>
                <a:ahLst/>
                <a:cxnLst>
                  <a:cxn ang="0">
                    <a:pos x="0" y="68"/>
                  </a:cxn>
                  <a:cxn ang="0">
                    <a:pos x="11" y="0"/>
                  </a:cxn>
                  <a:cxn ang="0">
                    <a:pos x="54" y="5"/>
                  </a:cxn>
                  <a:cxn ang="0">
                    <a:pos x="87" y="9"/>
                  </a:cxn>
                  <a:cxn ang="0">
                    <a:pos x="78" y="73"/>
                  </a:cxn>
                  <a:cxn ang="0">
                    <a:pos x="75" y="58"/>
                  </a:cxn>
                  <a:cxn ang="0">
                    <a:pos x="65" y="47"/>
                  </a:cxn>
                  <a:cxn ang="0">
                    <a:pos x="47" y="44"/>
                  </a:cxn>
                  <a:cxn ang="0">
                    <a:pos x="27" y="45"/>
                  </a:cxn>
                  <a:cxn ang="0">
                    <a:pos x="11" y="52"/>
                  </a:cxn>
                  <a:cxn ang="0">
                    <a:pos x="0" y="68"/>
                  </a:cxn>
                </a:cxnLst>
                <a:rect l="0" t="0" r="r" b="b"/>
                <a:pathLst>
                  <a:path w="88" h="74">
                    <a:moveTo>
                      <a:pt x="0" y="68"/>
                    </a:moveTo>
                    <a:lnTo>
                      <a:pt x="11" y="0"/>
                    </a:lnTo>
                    <a:lnTo>
                      <a:pt x="54" y="5"/>
                    </a:lnTo>
                    <a:lnTo>
                      <a:pt x="87" y="9"/>
                    </a:lnTo>
                    <a:lnTo>
                      <a:pt x="78" y="73"/>
                    </a:lnTo>
                    <a:lnTo>
                      <a:pt x="75" y="58"/>
                    </a:lnTo>
                    <a:lnTo>
                      <a:pt x="65" y="47"/>
                    </a:lnTo>
                    <a:lnTo>
                      <a:pt x="47" y="44"/>
                    </a:lnTo>
                    <a:lnTo>
                      <a:pt x="27" y="45"/>
                    </a:lnTo>
                    <a:lnTo>
                      <a:pt x="11" y="52"/>
                    </a:lnTo>
                    <a:lnTo>
                      <a:pt x="0" y="68"/>
                    </a:lnTo>
                  </a:path>
                </a:pathLst>
              </a:custGeom>
              <a:solidFill>
                <a:schemeClr val="bg2">
                  <a:alpha val="50000"/>
                </a:schemeClr>
              </a:solidFill>
              <a:ln w="9525" cap="rnd">
                <a:noFill/>
                <a:round/>
                <a:headEnd/>
                <a:tailEnd/>
              </a:ln>
              <a:effectLst/>
            </p:spPr>
            <p:txBody>
              <a:bodyPr/>
              <a:lstStyle/>
              <a:p>
                <a:pPr>
                  <a:defRPr/>
                </a:pPr>
                <a:endParaRPr lang="en-US"/>
              </a:p>
            </p:txBody>
          </p:sp>
          <p:sp>
            <p:nvSpPr>
              <p:cNvPr id="10273" name="Freeform 33"/>
              <p:cNvSpPr>
                <a:spLocks/>
              </p:cNvSpPr>
              <p:nvPr/>
            </p:nvSpPr>
            <p:spPr bwMode="auto">
              <a:xfrm>
                <a:off x="423" y="765"/>
                <a:ext cx="156" cy="118"/>
              </a:xfrm>
              <a:custGeom>
                <a:avLst/>
                <a:gdLst/>
                <a:ahLst/>
                <a:cxnLst>
                  <a:cxn ang="0">
                    <a:pos x="72" y="0"/>
                  </a:cxn>
                  <a:cxn ang="0">
                    <a:pos x="21" y="19"/>
                  </a:cxn>
                  <a:cxn ang="0">
                    <a:pos x="3" y="46"/>
                  </a:cxn>
                  <a:cxn ang="0">
                    <a:pos x="0" y="70"/>
                  </a:cxn>
                  <a:cxn ang="0">
                    <a:pos x="0" y="84"/>
                  </a:cxn>
                  <a:cxn ang="0">
                    <a:pos x="9" y="100"/>
                  </a:cxn>
                  <a:cxn ang="0">
                    <a:pos x="29" y="108"/>
                  </a:cxn>
                  <a:cxn ang="0">
                    <a:pos x="50" y="114"/>
                  </a:cxn>
                  <a:cxn ang="0">
                    <a:pos x="69" y="117"/>
                  </a:cxn>
                  <a:cxn ang="0">
                    <a:pos x="86" y="117"/>
                  </a:cxn>
                  <a:cxn ang="0">
                    <a:pos x="114" y="112"/>
                  </a:cxn>
                  <a:cxn ang="0">
                    <a:pos x="134" y="107"/>
                  </a:cxn>
                  <a:cxn ang="0">
                    <a:pos x="146" y="98"/>
                  </a:cxn>
                  <a:cxn ang="0">
                    <a:pos x="153" y="90"/>
                  </a:cxn>
                  <a:cxn ang="0">
                    <a:pos x="155" y="78"/>
                  </a:cxn>
                  <a:cxn ang="0">
                    <a:pos x="153" y="60"/>
                  </a:cxn>
                  <a:cxn ang="0">
                    <a:pos x="146" y="11"/>
                  </a:cxn>
                  <a:cxn ang="0">
                    <a:pos x="72" y="0"/>
                  </a:cxn>
                </a:cxnLst>
                <a:rect l="0" t="0" r="r" b="b"/>
                <a:pathLst>
                  <a:path w="156" h="118">
                    <a:moveTo>
                      <a:pt x="72" y="0"/>
                    </a:moveTo>
                    <a:lnTo>
                      <a:pt x="21" y="19"/>
                    </a:lnTo>
                    <a:lnTo>
                      <a:pt x="3" y="46"/>
                    </a:lnTo>
                    <a:lnTo>
                      <a:pt x="0" y="70"/>
                    </a:lnTo>
                    <a:lnTo>
                      <a:pt x="0" y="84"/>
                    </a:lnTo>
                    <a:lnTo>
                      <a:pt x="9" y="100"/>
                    </a:lnTo>
                    <a:lnTo>
                      <a:pt x="29" y="108"/>
                    </a:lnTo>
                    <a:lnTo>
                      <a:pt x="50" y="114"/>
                    </a:lnTo>
                    <a:lnTo>
                      <a:pt x="69" y="117"/>
                    </a:lnTo>
                    <a:lnTo>
                      <a:pt x="86" y="117"/>
                    </a:lnTo>
                    <a:lnTo>
                      <a:pt x="114" y="112"/>
                    </a:lnTo>
                    <a:lnTo>
                      <a:pt x="134" y="107"/>
                    </a:lnTo>
                    <a:lnTo>
                      <a:pt x="146" y="98"/>
                    </a:lnTo>
                    <a:lnTo>
                      <a:pt x="153" y="90"/>
                    </a:lnTo>
                    <a:lnTo>
                      <a:pt x="155" y="78"/>
                    </a:lnTo>
                    <a:lnTo>
                      <a:pt x="153" y="60"/>
                    </a:lnTo>
                    <a:lnTo>
                      <a:pt x="146" y="11"/>
                    </a:lnTo>
                    <a:lnTo>
                      <a:pt x="72" y="0"/>
                    </a:lnTo>
                  </a:path>
                </a:pathLst>
              </a:custGeom>
              <a:solidFill>
                <a:schemeClr val="bg2">
                  <a:alpha val="50000"/>
                </a:schemeClr>
              </a:solidFill>
              <a:ln w="9525" cap="rnd">
                <a:noFill/>
                <a:round/>
                <a:headEnd/>
                <a:tailEnd/>
              </a:ln>
              <a:effectLst/>
            </p:spPr>
            <p:txBody>
              <a:bodyPr/>
              <a:lstStyle/>
              <a:p>
                <a:pPr>
                  <a:defRPr/>
                </a:pPr>
                <a:endParaRPr lang="en-US"/>
              </a:p>
            </p:txBody>
          </p:sp>
          <p:sp>
            <p:nvSpPr>
              <p:cNvPr id="10274" name="Freeform 34"/>
              <p:cNvSpPr>
                <a:spLocks/>
              </p:cNvSpPr>
              <p:nvPr/>
            </p:nvSpPr>
            <p:spPr bwMode="auto">
              <a:xfrm>
                <a:off x="495" y="779"/>
                <a:ext cx="88" cy="74"/>
              </a:xfrm>
              <a:custGeom>
                <a:avLst/>
                <a:gdLst/>
                <a:ahLst/>
                <a:cxnLst>
                  <a:cxn ang="0">
                    <a:pos x="87" y="67"/>
                  </a:cxn>
                  <a:cxn ang="0">
                    <a:pos x="76" y="0"/>
                  </a:cxn>
                  <a:cxn ang="0">
                    <a:pos x="33" y="5"/>
                  </a:cxn>
                  <a:cxn ang="0">
                    <a:pos x="0" y="8"/>
                  </a:cxn>
                  <a:cxn ang="0">
                    <a:pos x="9" y="73"/>
                  </a:cxn>
                  <a:cxn ang="0">
                    <a:pos x="12" y="57"/>
                  </a:cxn>
                  <a:cxn ang="0">
                    <a:pos x="22" y="47"/>
                  </a:cxn>
                  <a:cxn ang="0">
                    <a:pos x="40" y="43"/>
                  </a:cxn>
                  <a:cxn ang="0">
                    <a:pos x="60" y="44"/>
                  </a:cxn>
                  <a:cxn ang="0">
                    <a:pos x="76" y="51"/>
                  </a:cxn>
                  <a:cxn ang="0">
                    <a:pos x="87" y="67"/>
                  </a:cxn>
                </a:cxnLst>
                <a:rect l="0" t="0" r="r" b="b"/>
                <a:pathLst>
                  <a:path w="88" h="74">
                    <a:moveTo>
                      <a:pt x="87" y="67"/>
                    </a:moveTo>
                    <a:lnTo>
                      <a:pt x="76" y="0"/>
                    </a:lnTo>
                    <a:lnTo>
                      <a:pt x="33" y="5"/>
                    </a:lnTo>
                    <a:lnTo>
                      <a:pt x="0" y="8"/>
                    </a:lnTo>
                    <a:lnTo>
                      <a:pt x="9" y="73"/>
                    </a:lnTo>
                    <a:lnTo>
                      <a:pt x="12" y="57"/>
                    </a:lnTo>
                    <a:lnTo>
                      <a:pt x="22" y="47"/>
                    </a:lnTo>
                    <a:lnTo>
                      <a:pt x="40" y="43"/>
                    </a:lnTo>
                    <a:lnTo>
                      <a:pt x="60" y="44"/>
                    </a:lnTo>
                    <a:lnTo>
                      <a:pt x="76" y="51"/>
                    </a:lnTo>
                    <a:lnTo>
                      <a:pt x="87" y="67"/>
                    </a:lnTo>
                  </a:path>
                </a:pathLst>
              </a:custGeom>
              <a:solidFill>
                <a:schemeClr val="bg2">
                  <a:alpha val="50000"/>
                </a:schemeClr>
              </a:solidFill>
              <a:ln w="9525" cap="rnd">
                <a:noFill/>
                <a:round/>
                <a:headEnd/>
                <a:tailEnd/>
              </a:ln>
              <a:effectLst/>
            </p:spPr>
            <p:txBody>
              <a:bodyPr/>
              <a:lstStyle/>
              <a:p>
                <a:pPr>
                  <a:defRPr/>
                </a:pPr>
                <a:endParaRPr lang="en-US"/>
              </a:p>
            </p:txBody>
          </p:sp>
          <p:sp>
            <p:nvSpPr>
              <p:cNvPr id="10275" name="Line 35"/>
              <p:cNvSpPr>
                <a:spLocks noChangeShapeType="1"/>
              </p:cNvSpPr>
              <p:nvPr/>
            </p:nvSpPr>
            <p:spPr bwMode="auto">
              <a:xfrm flipV="1">
                <a:off x="1968" y="350"/>
                <a:ext cx="192" cy="87"/>
              </a:xfrm>
              <a:prstGeom prst="line">
                <a:avLst/>
              </a:prstGeom>
              <a:noFill/>
              <a:ln w="12700">
                <a:solidFill>
                  <a:schemeClr val="hlink"/>
                </a:solidFill>
                <a:round/>
                <a:headEnd type="none" w="sm" len="sm"/>
                <a:tailEnd type="none" w="sm" len="sm"/>
              </a:ln>
              <a:effectLst/>
            </p:spPr>
            <p:txBody>
              <a:bodyPr wrap="none" anchor="ctr"/>
              <a:lstStyle/>
              <a:p>
                <a:pPr>
                  <a:defRPr/>
                </a:pPr>
                <a:endParaRPr lang="en-US"/>
              </a:p>
            </p:txBody>
          </p:sp>
          <p:sp>
            <p:nvSpPr>
              <p:cNvPr id="10276" name="Freeform 36"/>
              <p:cNvSpPr>
                <a:spLocks/>
              </p:cNvSpPr>
              <p:nvPr/>
            </p:nvSpPr>
            <p:spPr bwMode="auto">
              <a:xfrm>
                <a:off x="1356" y="63"/>
                <a:ext cx="2967" cy="457"/>
              </a:xfrm>
              <a:custGeom>
                <a:avLst/>
                <a:gdLst/>
                <a:ahLst/>
                <a:cxnLst>
                  <a:cxn ang="0">
                    <a:pos x="0" y="122"/>
                  </a:cxn>
                  <a:cxn ang="0">
                    <a:pos x="207" y="78"/>
                  </a:cxn>
                  <a:cxn ang="0">
                    <a:pos x="442" y="48"/>
                  </a:cxn>
                  <a:cxn ang="0">
                    <a:pos x="640" y="32"/>
                  </a:cxn>
                  <a:cxn ang="0">
                    <a:pos x="897" y="16"/>
                  </a:cxn>
                  <a:cxn ang="0">
                    <a:pos x="1215" y="2"/>
                  </a:cxn>
                  <a:cxn ang="0">
                    <a:pos x="1392" y="0"/>
                  </a:cxn>
                  <a:cxn ang="0">
                    <a:pos x="1710" y="0"/>
                  </a:cxn>
                  <a:cxn ang="0">
                    <a:pos x="1997" y="10"/>
                  </a:cxn>
                  <a:cxn ang="0">
                    <a:pos x="2258" y="21"/>
                  </a:cxn>
                  <a:cxn ang="0">
                    <a:pos x="2493" y="38"/>
                  </a:cxn>
                  <a:cxn ang="0">
                    <a:pos x="2674" y="54"/>
                  </a:cxn>
                  <a:cxn ang="0">
                    <a:pos x="2828" y="73"/>
                  </a:cxn>
                  <a:cxn ang="0">
                    <a:pos x="2966" y="92"/>
                  </a:cxn>
                  <a:cxn ang="0">
                    <a:pos x="2966" y="456"/>
                  </a:cxn>
                  <a:cxn ang="0">
                    <a:pos x="2833" y="434"/>
                  </a:cxn>
                  <a:cxn ang="0">
                    <a:pos x="2563" y="399"/>
                  </a:cxn>
                  <a:cxn ang="0">
                    <a:pos x="2382" y="382"/>
                  </a:cxn>
                  <a:cxn ang="0">
                    <a:pos x="2134" y="366"/>
                  </a:cxn>
                  <a:cxn ang="0">
                    <a:pos x="1944" y="358"/>
                  </a:cxn>
                  <a:cxn ang="0">
                    <a:pos x="1746" y="350"/>
                  </a:cxn>
                  <a:cxn ang="0">
                    <a:pos x="1529" y="350"/>
                  </a:cxn>
                  <a:cxn ang="0">
                    <a:pos x="1295" y="350"/>
                  </a:cxn>
                  <a:cxn ang="0">
                    <a:pos x="1047" y="355"/>
                  </a:cxn>
                  <a:cxn ang="0">
                    <a:pos x="853" y="363"/>
                  </a:cxn>
                  <a:cxn ang="0">
                    <a:pos x="654" y="374"/>
                  </a:cxn>
                  <a:cxn ang="0">
                    <a:pos x="468" y="388"/>
                  </a:cxn>
                  <a:cxn ang="0">
                    <a:pos x="296" y="404"/>
                  </a:cxn>
                  <a:cxn ang="0">
                    <a:pos x="150" y="423"/>
                  </a:cxn>
                  <a:cxn ang="0">
                    <a:pos x="13" y="445"/>
                  </a:cxn>
                  <a:cxn ang="0">
                    <a:pos x="0" y="122"/>
                  </a:cxn>
                </a:cxnLst>
                <a:rect l="0" t="0" r="r" b="b"/>
                <a:pathLst>
                  <a:path w="2967" h="457">
                    <a:moveTo>
                      <a:pt x="0" y="122"/>
                    </a:moveTo>
                    <a:lnTo>
                      <a:pt x="207" y="78"/>
                    </a:lnTo>
                    <a:lnTo>
                      <a:pt x="442" y="48"/>
                    </a:lnTo>
                    <a:lnTo>
                      <a:pt x="640" y="32"/>
                    </a:lnTo>
                    <a:lnTo>
                      <a:pt x="897" y="16"/>
                    </a:lnTo>
                    <a:lnTo>
                      <a:pt x="1215" y="2"/>
                    </a:lnTo>
                    <a:lnTo>
                      <a:pt x="1392" y="0"/>
                    </a:lnTo>
                    <a:lnTo>
                      <a:pt x="1710" y="0"/>
                    </a:lnTo>
                    <a:lnTo>
                      <a:pt x="1997" y="10"/>
                    </a:lnTo>
                    <a:lnTo>
                      <a:pt x="2258" y="21"/>
                    </a:lnTo>
                    <a:lnTo>
                      <a:pt x="2493" y="38"/>
                    </a:lnTo>
                    <a:lnTo>
                      <a:pt x="2674" y="54"/>
                    </a:lnTo>
                    <a:lnTo>
                      <a:pt x="2828" y="73"/>
                    </a:lnTo>
                    <a:lnTo>
                      <a:pt x="2966" y="92"/>
                    </a:lnTo>
                    <a:lnTo>
                      <a:pt x="2966" y="456"/>
                    </a:lnTo>
                    <a:lnTo>
                      <a:pt x="2833" y="434"/>
                    </a:lnTo>
                    <a:lnTo>
                      <a:pt x="2563" y="399"/>
                    </a:lnTo>
                    <a:lnTo>
                      <a:pt x="2382" y="382"/>
                    </a:lnTo>
                    <a:lnTo>
                      <a:pt x="2134" y="366"/>
                    </a:lnTo>
                    <a:lnTo>
                      <a:pt x="1944" y="358"/>
                    </a:lnTo>
                    <a:lnTo>
                      <a:pt x="1746" y="350"/>
                    </a:lnTo>
                    <a:lnTo>
                      <a:pt x="1529" y="350"/>
                    </a:lnTo>
                    <a:lnTo>
                      <a:pt x="1295" y="350"/>
                    </a:lnTo>
                    <a:lnTo>
                      <a:pt x="1047" y="355"/>
                    </a:lnTo>
                    <a:lnTo>
                      <a:pt x="853" y="363"/>
                    </a:lnTo>
                    <a:lnTo>
                      <a:pt x="654" y="374"/>
                    </a:lnTo>
                    <a:lnTo>
                      <a:pt x="468" y="388"/>
                    </a:lnTo>
                    <a:lnTo>
                      <a:pt x="296" y="404"/>
                    </a:lnTo>
                    <a:lnTo>
                      <a:pt x="150" y="423"/>
                    </a:lnTo>
                    <a:lnTo>
                      <a:pt x="13" y="445"/>
                    </a:lnTo>
                    <a:lnTo>
                      <a:pt x="0" y="122"/>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sp>
            <p:nvSpPr>
              <p:cNvPr id="10277" name="Freeform 37"/>
              <p:cNvSpPr>
                <a:spLocks/>
              </p:cNvSpPr>
              <p:nvPr/>
            </p:nvSpPr>
            <p:spPr bwMode="auto">
              <a:xfrm>
                <a:off x="555" y="159"/>
                <a:ext cx="823" cy="431"/>
              </a:xfrm>
              <a:custGeom>
                <a:avLst/>
                <a:gdLst/>
                <a:ahLst/>
                <a:cxnLst>
                  <a:cxn ang="0">
                    <a:pos x="815" y="27"/>
                  </a:cxn>
                  <a:cxn ang="0">
                    <a:pos x="822" y="350"/>
                  </a:cxn>
                  <a:cxn ang="0">
                    <a:pos x="746" y="382"/>
                  </a:cxn>
                  <a:cxn ang="0">
                    <a:pos x="676" y="404"/>
                  </a:cxn>
                  <a:cxn ang="0">
                    <a:pos x="619" y="415"/>
                  </a:cxn>
                  <a:cxn ang="0">
                    <a:pos x="571" y="421"/>
                  </a:cxn>
                  <a:cxn ang="0">
                    <a:pos x="517" y="427"/>
                  </a:cxn>
                  <a:cxn ang="0">
                    <a:pos x="427" y="430"/>
                  </a:cxn>
                  <a:cxn ang="0">
                    <a:pos x="344" y="423"/>
                  </a:cxn>
                  <a:cxn ang="0">
                    <a:pos x="259" y="410"/>
                  </a:cxn>
                  <a:cxn ang="0">
                    <a:pos x="177" y="388"/>
                  </a:cxn>
                  <a:cxn ang="0">
                    <a:pos x="105" y="358"/>
                  </a:cxn>
                  <a:cxn ang="0">
                    <a:pos x="41" y="325"/>
                  </a:cxn>
                  <a:cxn ang="0">
                    <a:pos x="0" y="294"/>
                  </a:cxn>
                  <a:cxn ang="0">
                    <a:pos x="0" y="0"/>
                  </a:cxn>
                  <a:cxn ang="0">
                    <a:pos x="46" y="25"/>
                  </a:cxn>
                  <a:cxn ang="0">
                    <a:pos x="105" y="47"/>
                  </a:cxn>
                  <a:cxn ang="0">
                    <a:pos x="175" y="66"/>
                  </a:cxn>
                  <a:cxn ang="0">
                    <a:pos x="244" y="81"/>
                  </a:cxn>
                  <a:cxn ang="0">
                    <a:pos x="314" y="89"/>
                  </a:cxn>
                  <a:cxn ang="0">
                    <a:pos x="361" y="93"/>
                  </a:cxn>
                  <a:cxn ang="0">
                    <a:pos x="401" y="95"/>
                  </a:cxn>
                  <a:cxn ang="0">
                    <a:pos x="471" y="95"/>
                  </a:cxn>
                  <a:cxn ang="0">
                    <a:pos x="515" y="92"/>
                  </a:cxn>
                  <a:cxn ang="0">
                    <a:pos x="555" y="87"/>
                  </a:cxn>
                  <a:cxn ang="0">
                    <a:pos x="600" y="84"/>
                  </a:cxn>
                  <a:cxn ang="0">
                    <a:pos x="640" y="76"/>
                  </a:cxn>
                  <a:cxn ang="0">
                    <a:pos x="689" y="67"/>
                  </a:cxn>
                  <a:cxn ang="0">
                    <a:pos x="733" y="55"/>
                  </a:cxn>
                  <a:cxn ang="0">
                    <a:pos x="777" y="41"/>
                  </a:cxn>
                  <a:cxn ang="0">
                    <a:pos x="815" y="27"/>
                  </a:cxn>
                </a:cxnLst>
                <a:rect l="0" t="0" r="r" b="b"/>
                <a:pathLst>
                  <a:path w="823" h="431">
                    <a:moveTo>
                      <a:pt x="815" y="27"/>
                    </a:moveTo>
                    <a:lnTo>
                      <a:pt x="822" y="350"/>
                    </a:lnTo>
                    <a:lnTo>
                      <a:pt x="746" y="382"/>
                    </a:lnTo>
                    <a:lnTo>
                      <a:pt x="676" y="404"/>
                    </a:lnTo>
                    <a:lnTo>
                      <a:pt x="619" y="415"/>
                    </a:lnTo>
                    <a:lnTo>
                      <a:pt x="571" y="421"/>
                    </a:lnTo>
                    <a:lnTo>
                      <a:pt x="517" y="427"/>
                    </a:lnTo>
                    <a:lnTo>
                      <a:pt x="427" y="430"/>
                    </a:lnTo>
                    <a:lnTo>
                      <a:pt x="344" y="423"/>
                    </a:lnTo>
                    <a:lnTo>
                      <a:pt x="259" y="410"/>
                    </a:lnTo>
                    <a:lnTo>
                      <a:pt x="177" y="388"/>
                    </a:lnTo>
                    <a:lnTo>
                      <a:pt x="105" y="358"/>
                    </a:lnTo>
                    <a:lnTo>
                      <a:pt x="41" y="325"/>
                    </a:lnTo>
                    <a:lnTo>
                      <a:pt x="0" y="294"/>
                    </a:lnTo>
                    <a:lnTo>
                      <a:pt x="0" y="0"/>
                    </a:lnTo>
                    <a:lnTo>
                      <a:pt x="46" y="25"/>
                    </a:lnTo>
                    <a:lnTo>
                      <a:pt x="105" y="47"/>
                    </a:lnTo>
                    <a:lnTo>
                      <a:pt x="175" y="66"/>
                    </a:lnTo>
                    <a:lnTo>
                      <a:pt x="244" y="81"/>
                    </a:lnTo>
                    <a:lnTo>
                      <a:pt x="314" y="89"/>
                    </a:lnTo>
                    <a:lnTo>
                      <a:pt x="361" y="93"/>
                    </a:lnTo>
                    <a:lnTo>
                      <a:pt x="401" y="95"/>
                    </a:lnTo>
                    <a:lnTo>
                      <a:pt x="471" y="95"/>
                    </a:lnTo>
                    <a:lnTo>
                      <a:pt x="515" y="92"/>
                    </a:lnTo>
                    <a:lnTo>
                      <a:pt x="555" y="87"/>
                    </a:lnTo>
                    <a:lnTo>
                      <a:pt x="600" y="84"/>
                    </a:lnTo>
                    <a:lnTo>
                      <a:pt x="640" y="76"/>
                    </a:lnTo>
                    <a:lnTo>
                      <a:pt x="689" y="67"/>
                    </a:lnTo>
                    <a:lnTo>
                      <a:pt x="733" y="55"/>
                    </a:lnTo>
                    <a:lnTo>
                      <a:pt x="777" y="41"/>
                    </a:lnTo>
                    <a:lnTo>
                      <a:pt x="815" y="27"/>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sp>
            <p:nvSpPr>
              <p:cNvPr id="10278" name="Freeform 38"/>
              <p:cNvSpPr>
                <a:spLocks/>
              </p:cNvSpPr>
              <p:nvPr/>
            </p:nvSpPr>
            <p:spPr bwMode="auto">
              <a:xfrm>
                <a:off x="102" y="573"/>
                <a:ext cx="551" cy="340"/>
              </a:xfrm>
              <a:custGeom>
                <a:avLst/>
                <a:gdLst/>
                <a:ahLst/>
                <a:cxnLst>
                  <a:cxn ang="0">
                    <a:pos x="16" y="53"/>
                  </a:cxn>
                  <a:cxn ang="0">
                    <a:pos x="0" y="122"/>
                  </a:cxn>
                  <a:cxn ang="0">
                    <a:pos x="10" y="146"/>
                  </a:cxn>
                  <a:cxn ang="0">
                    <a:pos x="33" y="184"/>
                  </a:cxn>
                  <a:cxn ang="0">
                    <a:pos x="57" y="217"/>
                  </a:cxn>
                  <a:cxn ang="0">
                    <a:pos x="85" y="244"/>
                  </a:cxn>
                  <a:cxn ang="0">
                    <a:pos x="120" y="271"/>
                  </a:cxn>
                  <a:cxn ang="0">
                    <a:pos x="153" y="290"/>
                  </a:cxn>
                  <a:cxn ang="0">
                    <a:pos x="189" y="309"/>
                  </a:cxn>
                  <a:cxn ang="0">
                    <a:pos x="235" y="325"/>
                  </a:cxn>
                  <a:cxn ang="0">
                    <a:pos x="270" y="333"/>
                  </a:cxn>
                  <a:cxn ang="0">
                    <a:pos x="312" y="339"/>
                  </a:cxn>
                  <a:cxn ang="0">
                    <a:pos x="351" y="339"/>
                  </a:cxn>
                  <a:cxn ang="0">
                    <a:pos x="393" y="334"/>
                  </a:cxn>
                  <a:cxn ang="0">
                    <a:pos x="436" y="322"/>
                  </a:cxn>
                  <a:cxn ang="0">
                    <a:pos x="475" y="303"/>
                  </a:cxn>
                  <a:cxn ang="0">
                    <a:pos x="498" y="287"/>
                  </a:cxn>
                  <a:cxn ang="0">
                    <a:pos x="526" y="263"/>
                  </a:cxn>
                  <a:cxn ang="0">
                    <a:pos x="541" y="243"/>
                  </a:cxn>
                  <a:cxn ang="0">
                    <a:pos x="550" y="227"/>
                  </a:cxn>
                  <a:cxn ang="0">
                    <a:pos x="550" y="209"/>
                  </a:cxn>
                  <a:cxn ang="0">
                    <a:pos x="544" y="187"/>
                  </a:cxn>
                  <a:cxn ang="0">
                    <a:pos x="532" y="171"/>
                  </a:cxn>
                  <a:cxn ang="0">
                    <a:pos x="523" y="135"/>
                  </a:cxn>
                  <a:cxn ang="0">
                    <a:pos x="519" y="116"/>
                  </a:cxn>
                  <a:cxn ang="0">
                    <a:pos x="267" y="133"/>
                  </a:cxn>
                  <a:cxn ang="0">
                    <a:pos x="234" y="126"/>
                  </a:cxn>
                  <a:cxn ang="0">
                    <a:pos x="193" y="114"/>
                  </a:cxn>
                  <a:cxn ang="0">
                    <a:pos x="162" y="97"/>
                  </a:cxn>
                  <a:cxn ang="0">
                    <a:pos x="129" y="77"/>
                  </a:cxn>
                  <a:cxn ang="0">
                    <a:pos x="97" y="48"/>
                  </a:cxn>
                  <a:cxn ang="0">
                    <a:pos x="78" y="24"/>
                  </a:cxn>
                  <a:cxn ang="0">
                    <a:pos x="60" y="0"/>
                  </a:cxn>
                  <a:cxn ang="0">
                    <a:pos x="16" y="53"/>
                  </a:cxn>
                </a:cxnLst>
                <a:rect l="0" t="0" r="r" b="b"/>
                <a:pathLst>
                  <a:path w="551" h="340">
                    <a:moveTo>
                      <a:pt x="16" y="53"/>
                    </a:moveTo>
                    <a:lnTo>
                      <a:pt x="0" y="122"/>
                    </a:lnTo>
                    <a:lnTo>
                      <a:pt x="10" y="146"/>
                    </a:lnTo>
                    <a:lnTo>
                      <a:pt x="33" y="184"/>
                    </a:lnTo>
                    <a:lnTo>
                      <a:pt x="57" y="217"/>
                    </a:lnTo>
                    <a:lnTo>
                      <a:pt x="85" y="244"/>
                    </a:lnTo>
                    <a:lnTo>
                      <a:pt x="120" y="271"/>
                    </a:lnTo>
                    <a:lnTo>
                      <a:pt x="153" y="290"/>
                    </a:lnTo>
                    <a:lnTo>
                      <a:pt x="189" y="309"/>
                    </a:lnTo>
                    <a:lnTo>
                      <a:pt x="235" y="325"/>
                    </a:lnTo>
                    <a:lnTo>
                      <a:pt x="270" y="333"/>
                    </a:lnTo>
                    <a:lnTo>
                      <a:pt x="312" y="339"/>
                    </a:lnTo>
                    <a:lnTo>
                      <a:pt x="351" y="339"/>
                    </a:lnTo>
                    <a:lnTo>
                      <a:pt x="393" y="334"/>
                    </a:lnTo>
                    <a:lnTo>
                      <a:pt x="436" y="322"/>
                    </a:lnTo>
                    <a:lnTo>
                      <a:pt x="475" y="303"/>
                    </a:lnTo>
                    <a:lnTo>
                      <a:pt x="498" y="287"/>
                    </a:lnTo>
                    <a:lnTo>
                      <a:pt x="526" y="263"/>
                    </a:lnTo>
                    <a:lnTo>
                      <a:pt x="541" y="243"/>
                    </a:lnTo>
                    <a:lnTo>
                      <a:pt x="550" y="227"/>
                    </a:lnTo>
                    <a:lnTo>
                      <a:pt x="550" y="209"/>
                    </a:lnTo>
                    <a:lnTo>
                      <a:pt x="544" y="187"/>
                    </a:lnTo>
                    <a:lnTo>
                      <a:pt x="532" y="171"/>
                    </a:lnTo>
                    <a:lnTo>
                      <a:pt x="523" y="135"/>
                    </a:lnTo>
                    <a:lnTo>
                      <a:pt x="519" y="116"/>
                    </a:lnTo>
                    <a:lnTo>
                      <a:pt x="267" y="133"/>
                    </a:lnTo>
                    <a:lnTo>
                      <a:pt x="234" y="126"/>
                    </a:lnTo>
                    <a:lnTo>
                      <a:pt x="193" y="114"/>
                    </a:lnTo>
                    <a:lnTo>
                      <a:pt x="162" y="97"/>
                    </a:lnTo>
                    <a:lnTo>
                      <a:pt x="129" y="77"/>
                    </a:lnTo>
                    <a:lnTo>
                      <a:pt x="97" y="48"/>
                    </a:lnTo>
                    <a:lnTo>
                      <a:pt x="78" y="24"/>
                    </a:lnTo>
                    <a:lnTo>
                      <a:pt x="60" y="0"/>
                    </a:lnTo>
                    <a:lnTo>
                      <a:pt x="16" y="53"/>
                    </a:lnTo>
                  </a:path>
                </a:pathLst>
              </a:custGeom>
              <a:gradFill rotWithShape="0">
                <a:gsLst>
                  <a:gs pos="0">
                    <a:schemeClr val="hlink"/>
                  </a:gs>
                  <a:gs pos="100000">
                    <a:schemeClr val="folHlink"/>
                  </a:gs>
                </a:gsLst>
                <a:lin ang="0" scaled="1"/>
              </a:gradFill>
              <a:ln w="9525" cap="rnd">
                <a:noFill/>
                <a:round/>
                <a:headEnd/>
                <a:tailEnd/>
              </a:ln>
              <a:effectLst/>
            </p:spPr>
            <p:txBody>
              <a:bodyPr/>
              <a:lstStyle/>
              <a:p>
                <a:pPr>
                  <a:defRPr/>
                </a:pPr>
                <a:endParaRPr lang="en-US"/>
              </a:p>
            </p:txBody>
          </p:sp>
          <p:sp>
            <p:nvSpPr>
              <p:cNvPr id="10279" name="Freeform 39"/>
              <p:cNvSpPr>
                <a:spLocks/>
              </p:cNvSpPr>
              <p:nvPr/>
            </p:nvSpPr>
            <p:spPr bwMode="auto">
              <a:xfrm>
                <a:off x="82" y="160"/>
                <a:ext cx="475" cy="552"/>
              </a:xfrm>
              <a:custGeom>
                <a:avLst/>
                <a:gdLst/>
                <a:ahLst/>
                <a:cxnLst>
                  <a:cxn ang="0">
                    <a:pos x="474" y="0"/>
                  </a:cxn>
                  <a:cxn ang="0">
                    <a:pos x="474" y="294"/>
                  </a:cxn>
                  <a:cxn ang="0">
                    <a:pos x="446" y="291"/>
                  </a:cxn>
                  <a:cxn ang="0">
                    <a:pos x="411" y="293"/>
                  </a:cxn>
                  <a:cxn ang="0">
                    <a:pos x="353" y="299"/>
                  </a:cxn>
                  <a:cxn ang="0">
                    <a:pos x="296" y="310"/>
                  </a:cxn>
                  <a:cxn ang="0">
                    <a:pos x="243" y="323"/>
                  </a:cxn>
                  <a:cxn ang="0">
                    <a:pos x="200" y="339"/>
                  </a:cxn>
                  <a:cxn ang="0">
                    <a:pos x="149" y="364"/>
                  </a:cxn>
                  <a:cxn ang="0">
                    <a:pos x="110" y="390"/>
                  </a:cxn>
                  <a:cxn ang="0">
                    <a:pos x="81" y="415"/>
                  </a:cxn>
                  <a:cxn ang="0">
                    <a:pos x="60" y="439"/>
                  </a:cxn>
                  <a:cxn ang="0">
                    <a:pos x="47" y="461"/>
                  </a:cxn>
                  <a:cxn ang="0">
                    <a:pos x="35" y="488"/>
                  </a:cxn>
                  <a:cxn ang="0">
                    <a:pos x="30" y="513"/>
                  </a:cxn>
                  <a:cxn ang="0">
                    <a:pos x="23" y="551"/>
                  </a:cxn>
                  <a:cxn ang="0">
                    <a:pos x="17" y="518"/>
                  </a:cxn>
                  <a:cxn ang="0">
                    <a:pos x="8" y="481"/>
                  </a:cxn>
                  <a:cxn ang="0">
                    <a:pos x="5" y="453"/>
                  </a:cxn>
                  <a:cxn ang="0">
                    <a:pos x="0" y="420"/>
                  </a:cxn>
                  <a:cxn ang="0">
                    <a:pos x="2" y="393"/>
                  </a:cxn>
                  <a:cxn ang="0">
                    <a:pos x="8" y="361"/>
                  </a:cxn>
                  <a:cxn ang="0">
                    <a:pos x="15" y="317"/>
                  </a:cxn>
                  <a:cxn ang="0">
                    <a:pos x="30" y="279"/>
                  </a:cxn>
                  <a:cxn ang="0">
                    <a:pos x="50" y="238"/>
                  </a:cxn>
                  <a:cxn ang="0">
                    <a:pos x="75" y="196"/>
                  </a:cxn>
                  <a:cxn ang="0">
                    <a:pos x="111" y="152"/>
                  </a:cxn>
                  <a:cxn ang="0">
                    <a:pos x="152" y="116"/>
                  </a:cxn>
                  <a:cxn ang="0">
                    <a:pos x="188" y="87"/>
                  </a:cxn>
                  <a:cxn ang="0">
                    <a:pos x="233" y="60"/>
                  </a:cxn>
                  <a:cxn ang="0">
                    <a:pos x="279" y="40"/>
                  </a:cxn>
                  <a:cxn ang="0">
                    <a:pos x="333" y="21"/>
                  </a:cxn>
                  <a:cxn ang="0">
                    <a:pos x="380" y="10"/>
                  </a:cxn>
                  <a:cxn ang="0">
                    <a:pos x="435" y="3"/>
                  </a:cxn>
                  <a:cxn ang="0">
                    <a:pos x="474" y="0"/>
                  </a:cxn>
                </a:cxnLst>
                <a:rect l="0" t="0" r="r" b="b"/>
                <a:pathLst>
                  <a:path w="475" h="552">
                    <a:moveTo>
                      <a:pt x="474" y="0"/>
                    </a:moveTo>
                    <a:lnTo>
                      <a:pt x="474" y="294"/>
                    </a:lnTo>
                    <a:lnTo>
                      <a:pt x="446" y="291"/>
                    </a:lnTo>
                    <a:lnTo>
                      <a:pt x="411" y="293"/>
                    </a:lnTo>
                    <a:lnTo>
                      <a:pt x="353" y="299"/>
                    </a:lnTo>
                    <a:lnTo>
                      <a:pt x="296" y="310"/>
                    </a:lnTo>
                    <a:lnTo>
                      <a:pt x="243" y="323"/>
                    </a:lnTo>
                    <a:lnTo>
                      <a:pt x="200" y="339"/>
                    </a:lnTo>
                    <a:lnTo>
                      <a:pt x="149" y="364"/>
                    </a:lnTo>
                    <a:lnTo>
                      <a:pt x="110" y="390"/>
                    </a:lnTo>
                    <a:lnTo>
                      <a:pt x="81" y="415"/>
                    </a:lnTo>
                    <a:lnTo>
                      <a:pt x="60" y="439"/>
                    </a:lnTo>
                    <a:lnTo>
                      <a:pt x="47" y="461"/>
                    </a:lnTo>
                    <a:lnTo>
                      <a:pt x="35" y="488"/>
                    </a:lnTo>
                    <a:lnTo>
                      <a:pt x="30" y="513"/>
                    </a:lnTo>
                    <a:lnTo>
                      <a:pt x="23" y="551"/>
                    </a:lnTo>
                    <a:lnTo>
                      <a:pt x="17" y="518"/>
                    </a:lnTo>
                    <a:lnTo>
                      <a:pt x="8" y="481"/>
                    </a:lnTo>
                    <a:lnTo>
                      <a:pt x="5" y="453"/>
                    </a:lnTo>
                    <a:lnTo>
                      <a:pt x="0" y="420"/>
                    </a:lnTo>
                    <a:lnTo>
                      <a:pt x="2" y="393"/>
                    </a:lnTo>
                    <a:lnTo>
                      <a:pt x="8" y="361"/>
                    </a:lnTo>
                    <a:lnTo>
                      <a:pt x="15" y="317"/>
                    </a:lnTo>
                    <a:lnTo>
                      <a:pt x="30" y="279"/>
                    </a:lnTo>
                    <a:lnTo>
                      <a:pt x="50" y="238"/>
                    </a:lnTo>
                    <a:lnTo>
                      <a:pt x="75" y="196"/>
                    </a:lnTo>
                    <a:lnTo>
                      <a:pt x="111" y="152"/>
                    </a:lnTo>
                    <a:lnTo>
                      <a:pt x="152" y="116"/>
                    </a:lnTo>
                    <a:lnTo>
                      <a:pt x="188" y="87"/>
                    </a:lnTo>
                    <a:lnTo>
                      <a:pt x="233" y="60"/>
                    </a:lnTo>
                    <a:lnTo>
                      <a:pt x="279" y="40"/>
                    </a:lnTo>
                    <a:lnTo>
                      <a:pt x="333" y="21"/>
                    </a:lnTo>
                    <a:lnTo>
                      <a:pt x="380" y="10"/>
                    </a:lnTo>
                    <a:lnTo>
                      <a:pt x="435" y="3"/>
                    </a:lnTo>
                    <a:lnTo>
                      <a:pt x="474" y="0"/>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sp>
            <p:nvSpPr>
              <p:cNvPr id="10280" name="Freeform 40"/>
              <p:cNvSpPr>
                <a:spLocks/>
              </p:cNvSpPr>
              <p:nvPr/>
            </p:nvSpPr>
            <p:spPr bwMode="auto">
              <a:xfrm>
                <a:off x="370" y="727"/>
                <a:ext cx="156" cy="118"/>
              </a:xfrm>
              <a:custGeom>
                <a:avLst/>
                <a:gdLst/>
                <a:ahLst/>
                <a:cxnLst>
                  <a:cxn ang="0">
                    <a:pos x="72" y="0"/>
                  </a:cxn>
                  <a:cxn ang="0">
                    <a:pos x="21" y="19"/>
                  </a:cxn>
                  <a:cxn ang="0">
                    <a:pos x="3" y="46"/>
                  </a:cxn>
                  <a:cxn ang="0">
                    <a:pos x="0" y="70"/>
                  </a:cxn>
                  <a:cxn ang="0">
                    <a:pos x="0" y="84"/>
                  </a:cxn>
                  <a:cxn ang="0">
                    <a:pos x="9" y="100"/>
                  </a:cxn>
                  <a:cxn ang="0">
                    <a:pos x="29" y="108"/>
                  </a:cxn>
                  <a:cxn ang="0">
                    <a:pos x="50" y="114"/>
                  </a:cxn>
                  <a:cxn ang="0">
                    <a:pos x="69" y="117"/>
                  </a:cxn>
                  <a:cxn ang="0">
                    <a:pos x="86" y="117"/>
                  </a:cxn>
                  <a:cxn ang="0">
                    <a:pos x="114" y="112"/>
                  </a:cxn>
                  <a:cxn ang="0">
                    <a:pos x="134" y="107"/>
                  </a:cxn>
                  <a:cxn ang="0">
                    <a:pos x="146" y="98"/>
                  </a:cxn>
                  <a:cxn ang="0">
                    <a:pos x="153" y="90"/>
                  </a:cxn>
                  <a:cxn ang="0">
                    <a:pos x="155" y="78"/>
                  </a:cxn>
                  <a:cxn ang="0">
                    <a:pos x="153" y="60"/>
                  </a:cxn>
                  <a:cxn ang="0">
                    <a:pos x="146" y="11"/>
                  </a:cxn>
                  <a:cxn ang="0">
                    <a:pos x="72" y="0"/>
                  </a:cxn>
                </a:cxnLst>
                <a:rect l="0" t="0" r="r" b="b"/>
                <a:pathLst>
                  <a:path w="156" h="118">
                    <a:moveTo>
                      <a:pt x="72" y="0"/>
                    </a:moveTo>
                    <a:lnTo>
                      <a:pt x="21" y="19"/>
                    </a:lnTo>
                    <a:lnTo>
                      <a:pt x="3" y="46"/>
                    </a:lnTo>
                    <a:lnTo>
                      <a:pt x="0" y="70"/>
                    </a:lnTo>
                    <a:lnTo>
                      <a:pt x="0" y="84"/>
                    </a:lnTo>
                    <a:lnTo>
                      <a:pt x="9" y="100"/>
                    </a:lnTo>
                    <a:lnTo>
                      <a:pt x="29" y="108"/>
                    </a:lnTo>
                    <a:lnTo>
                      <a:pt x="50" y="114"/>
                    </a:lnTo>
                    <a:lnTo>
                      <a:pt x="69" y="117"/>
                    </a:lnTo>
                    <a:lnTo>
                      <a:pt x="86" y="117"/>
                    </a:lnTo>
                    <a:lnTo>
                      <a:pt x="114" y="112"/>
                    </a:lnTo>
                    <a:lnTo>
                      <a:pt x="134" y="107"/>
                    </a:lnTo>
                    <a:lnTo>
                      <a:pt x="146" y="98"/>
                    </a:lnTo>
                    <a:lnTo>
                      <a:pt x="153" y="90"/>
                    </a:lnTo>
                    <a:lnTo>
                      <a:pt x="155" y="78"/>
                    </a:lnTo>
                    <a:lnTo>
                      <a:pt x="153" y="60"/>
                    </a:lnTo>
                    <a:lnTo>
                      <a:pt x="146" y="11"/>
                    </a:lnTo>
                    <a:lnTo>
                      <a:pt x="72" y="0"/>
                    </a:lnTo>
                  </a:path>
                </a:pathLst>
              </a:custGeom>
              <a:gradFill rotWithShape="0">
                <a:gsLst>
                  <a:gs pos="0">
                    <a:schemeClr val="hlink"/>
                  </a:gs>
                  <a:gs pos="100000">
                    <a:schemeClr val="folHlink"/>
                  </a:gs>
                </a:gsLst>
                <a:lin ang="0" scaled="1"/>
              </a:gradFill>
              <a:ln w="9525" cap="rnd">
                <a:noFill/>
                <a:round/>
                <a:headEnd/>
                <a:tailEnd/>
              </a:ln>
              <a:effectLst/>
            </p:spPr>
            <p:txBody>
              <a:bodyPr/>
              <a:lstStyle/>
              <a:p>
                <a:pPr>
                  <a:defRPr/>
                </a:pPr>
                <a:endParaRPr lang="en-US"/>
              </a:p>
            </p:txBody>
          </p:sp>
          <p:sp>
            <p:nvSpPr>
              <p:cNvPr id="10281" name="Freeform 41"/>
              <p:cNvSpPr>
                <a:spLocks/>
              </p:cNvSpPr>
              <p:nvPr/>
            </p:nvSpPr>
            <p:spPr bwMode="auto">
              <a:xfrm>
                <a:off x="442" y="741"/>
                <a:ext cx="88" cy="74"/>
              </a:xfrm>
              <a:custGeom>
                <a:avLst/>
                <a:gdLst/>
                <a:ahLst/>
                <a:cxnLst>
                  <a:cxn ang="0">
                    <a:pos x="87" y="67"/>
                  </a:cxn>
                  <a:cxn ang="0">
                    <a:pos x="76" y="0"/>
                  </a:cxn>
                  <a:cxn ang="0">
                    <a:pos x="33" y="5"/>
                  </a:cxn>
                  <a:cxn ang="0">
                    <a:pos x="0" y="8"/>
                  </a:cxn>
                  <a:cxn ang="0">
                    <a:pos x="9" y="73"/>
                  </a:cxn>
                  <a:cxn ang="0">
                    <a:pos x="12" y="57"/>
                  </a:cxn>
                  <a:cxn ang="0">
                    <a:pos x="22" y="47"/>
                  </a:cxn>
                  <a:cxn ang="0">
                    <a:pos x="40" y="43"/>
                  </a:cxn>
                  <a:cxn ang="0">
                    <a:pos x="60" y="44"/>
                  </a:cxn>
                  <a:cxn ang="0">
                    <a:pos x="76" y="51"/>
                  </a:cxn>
                  <a:cxn ang="0">
                    <a:pos x="87" y="67"/>
                  </a:cxn>
                </a:cxnLst>
                <a:rect l="0" t="0" r="r" b="b"/>
                <a:pathLst>
                  <a:path w="88" h="74">
                    <a:moveTo>
                      <a:pt x="87" y="67"/>
                    </a:moveTo>
                    <a:lnTo>
                      <a:pt x="76" y="0"/>
                    </a:lnTo>
                    <a:lnTo>
                      <a:pt x="33" y="5"/>
                    </a:lnTo>
                    <a:lnTo>
                      <a:pt x="0" y="8"/>
                    </a:lnTo>
                    <a:lnTo>
                      <a:pt x="9" y="73"/>
                    </a:lnTo>
                    <a:lnTo>
                      <a:pt x="12" y="57"/>
                    </a:lnTo>
                    <a:lnTo>
                      <a:pt x="22" y="47"/>
                    </a:lnTo>
                    <a:lnTo>
                      <a:pt x="40" y="43"/>
                    </a:lnTo>
                    <a:lnTo>
                      <a:pt x="60" y="44"/>
                    </a:lnTo>
                    <a:lnTo>
                      <a:pt x="76" y="51"/>
                    </a:lnTo>
                    <a:lnTo>
                      <a:pt x="87" y="67"/>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sp>
            <p:nvSpPr>
              <p:cNvPr id="10282" name="Freeform 42"/>
              <p:cNvSpPr>
                <a:spLocks/>
              </p:cNvSpPr>
              <p:nvPr/>
            </p:nvSpPr>
            <p:spPr bwMode="auto">
              <a:xfrm>
                <a:off x="334" y="520"/>
                <a:ext cx="319" cy="286"/>
              </a:xfrm>
              <a:custGeom>
                <a:avLst/>
                <a:gdLst/>
                <a:ahLst/>
                <a:cxnLst>
                  <a:cxn ang="0">
                    <a:pos x="317" y="275"/>
                  </a:cxn>
                  <a:cxn ang="0">
                    <a:pos x="315" y="254"/>
                  </a:cxn>
                  <a:cxn ang="0">
                    <a:pos x="306" y="235"/>
                  </a:cxn>
                  <a:cxn ang="0">
                    <a:pos x="299" y="219"/>
                  </a:cxn>
                  <a:cxn ang="0">
                    <a:pos x="294" y="194"/>
                  </a:cxn>
                  <a:cxn ang="0">
                    <a:pos x="288" y="161"/>
                  </a:cxn>
                  <a:cxn ang="0">
                    <a:pos x="284" y="126"/>
                  </a:cxn>
                  <a:cxn ang="0">
                    <a:pos x="281" y="94"/>
                  </a:cxn>
                  <a:cxn ang="0">
                    <a:pos x="279" y="67"/>
                  </a:cxn>
                  <a:cxn ang="0">
                    <a:pos x="278" y="43"/>
                  </a:cxn>
                  <a:cxn ang="0">
                    <a:pos x="270" y="29"/>
                  </a:cxn>
                  <a:cxn ang="0">
                    <a:pos x="255" y="16"/>
                  </a:cxn>
                  <a:cxn ang="0">
                    <a:pos x="240" y="9"/>
                  </a:cxn>
                  <a:cxn ang="0">
                    <a:pos x="216" y="2"/>
                  </a:cxn>
                  <a:cxn ang="0">
                    <a:pos x="189" y="0"/>
                  </a:cxn>
                  <a:cxn ang="0">
                    <a:pos x="147" y="0"/>
                  </a:cxn>
                  <a:cxn ang="0">
                    <a:pos x="110" y="2"/>
                  </a:cxn>
                  <a:cxn ang="0">
                    <a:pos x="74" y="9"/>
                  </a:cxn>
                  <a:cxn ang="0">
                    <a:pos x="41" y="21"/>
                  </a:cxn>
                  <a:cxn ang="0">
                    <a:pos x="20" y="35"/>
                  </a:cxn>
                  <a:cxn ang="0">
                    <a:pos x="8" y="47"/>
                  </a:cxn>
                  <a:cxn ang="0">
                    <a:pos x="0" y="61"/>
                  </a:cxn>
                  <a:cxn ang="0">
                    <a:pos x="2" y="75"/>
                  </a:cxn>
                  <a:cxn ang="0">
                    <a:pos x="5" y="89"/>
                  </a:cxn>
                  <a:cxn ang="0">
                    <a:pos x="15" y="104"/>
                  </a:cxn>
                  <a:cxn ang="0">
                    <a:pos x="23" y="123"/>
                  </a:cxn>
                  <a:cxn ang="0">
                    <a:pos x="27" y="149"/>
                  </a:cxn>
                  <a:cxn ang="0">
                    <a:pos x="30" y="176"/>
                  </a:cxn>
                  <a:cxn ang="0">
                    <a:pos x="35" y="200"/>
                  </a:cxn>
                  <a:cxn ang="0">
                    <a:pos x="36" y="235"/>
                  </a:cxn>
                  <a:cxn ang="0">
                    <a:pos x="38" y="265"/>
                  </a:cxn>
                  <a:cxn ang="0">
                    <a:pos x="38" y="285"/>
                  </a:cxn>
                  <a:cxn ang="0">
                    <a:pos x="48" y="260"/>
                  </a:cxn>
                  <a:cxn ang="0">
                    <a:pos x="68" y="248"/>
                  </a:cxn>
                  <a:cxn ang="0">
                    <a:pos x="86" y="241"/>
                  </a:cxn>
                  <a:cxn ang="0">
                    <a:pos x="108" y="236"/>
                  </a:cxn>
                  <a:cxn ang="0">
                    <a:pos x="143" y="229"/>
                  </a:cxn>
                  <a:cxn ang="0">
                    <a:pos x="177" y="228"/>
                  </a:cxn>
                  <a:cxn ang="0">
                    <a:pos x="197" y="228"/>
                  </a:cxn>
                  <a:cxn ang="0">
                    <a:pos x="228" y="230"/>
                  </a:cxn>
                  <a:cxn ang="0">
                    <a:pos x="264" y="237"/>
                  </a:cxn>
                  <a:cxn ang="0">
                    <a:pos x="287" y="246"/>
                  </a:cxn>
                  <a:cxn ang="0">
                    <a:pos x="302" y="255"/>
                  </a:cxn>
                  <a:cxn ang="0">
                    <a:pos x="318" y="268"/>
                  </a:cxn>
                </a:cxnLst>
                <a:rect l="0" t="0" r="r" b="b"/>
                <a:pathLst>
                  <a:path w="319" h="286">
                    <a:moveTo>
                      <a:pt x="317" y="275"/>
                    </a:moveTo>
                    <a:lnTo>
                      <a:pt x="315" y="254"/>
                    </a:lnTo>
                    <a:lnTo>
                      <a:pt x="306" y="235"/>
                    </a:lnTo>
                    <a:lnTo>
                      <a:pt x="299" y="219"/>
                    </a:lnTo>
                    <a:lnTo>
                      <a:pt x="294" y="194"/>
                    </a:lnTo>
                    <a:lnTo>
                      <a:pt x="288" y="161"/>
                    </a:lnTo>
                    <a:lnTo>
                      <a:pt x="284" y="126"/>
                    </a:lnTo>
                    <a:lnTo>
                      <a:pt x="281" y="94"/>
                    </a:lnTo>
                    <a:lnTo>
                      <a:pt x="279" y="67"/>
                    </a:lnTo>
                    <a:lnTo>
                      <a:pt x="278" y="43"/>
                    </a:lnTo>
                    <a:lnTo>
                      <a:pt x="270" y="29"/>
                    </a:lnTo>
                    <a:lnTo>
                      <a:pt x="255" y="16"/>
                    </a:lnTo>
                    <a:lnTo>
                      <a:pt x="240" y="9"/>
                    </a:lnTo>
                    <a:lnTo>
                      <a:pt x="216" y="2"/>
                    </a:lnTo>
                    <a:lnTo>
                      <a:pt x="189" y="0"/>
                    </a:lnTo>
                    <a:lnTo>
                      <a:pt x="147" y="0"/>
                    </a:lnTo>
                    <a:lnTo>
                      <a:pt x="110" y="2"/>
                    </a:lnTo>
                    <a:lnTo>
                      <a:pt x="74" y="9"/>
                    </a:lnTo>
                    <a:lnTo>
                      <a:pt x="41" y="21"/>
                    </a:lnTo>
                    <a:lnTo>
                      <a:pt x="20" y="35"/>
                    </a:lnTo>
                    <a:lnTo>
                      <a:pt x="8" y="47"/>
                    </a:lnTo>
                    <a:lnTo>
                      <a:pt x="0" y="61"/>
                    </a:lnTo>
                    <a:lnTo>
                      <a:pt x="2" y="75"/>
                    </a:lnTo>
                    <a:lnTo>
                      <a:pt x="5" y="89"/>
                    </a:lnTo>
                    <a:lnTo>
                      <a:pt x="15" y="104"/>
                    </a:lnTo>
                    <a:lnTo>
                      <a:pt x="23" y="123"/>
                    </a:lnTo>
                    <a:lnTo>
                      <a:pt x="27" y="149"/>
                    </a:lnTo>
                    <a:lnTo>
                      <a:pt x="30" y="176"/>
                    </a:lnTo>
                    <a:lnTo>
                      <a:pt x="35" y="200"/>
                    </a:lnTo>
                    <a:lnTo>
                      <a:pt x="36" y="235"/>
                    </a:lnTo>
                    <a:lnTo>
                      <a:pt x="38" y="265"/>
                    </a:lnTo>
                    <a:lnTo>
                      <a:pt x="38" y="285"/>
                    </a:lnTo>
                    <a:lnTo>
                      <a:pt x="48" y="260"/>
                    </a:lnTo>
                    <a:lnTo>
                      <a:pt x="68" y="248"/>
                    </a:lnTo>
                    <a:lnTo>
                      <a:pt x="86" y="241"/>
                    </a:lnTo>
                    <a:lnTo>
                      <a:pt x="108" y="236"/>
                    </a:lnTo>
                    <a:lnTo>
                      <a:pt x="143" y="229"/>
                    </a:lnTo>
                    <a:lnTo>
                      <a:pt x="177" y="228"/>
                    </a:lnTo>
                    <a:lnTo>
                      <a:pt x="197" y="228"/>
                    </a:lnTo>
                    <a:lnTo>
                      <a:pt x="228" y="230"/>
                    </a:lnTo>
                    <a:lnTo>
                      <a:pt x="264" y="237"/>
                    </a:lnTo>
                    <a:lnTo>
                      <a:pt x="287" y="246"/>
                    </a:lnTo>
                    <a:lnTo>
                      <a:pt x="302" y="255"/>
                    </a:lnTo>
                    <a:lnTo>
                      <a:pt x="318" y="268"/>
                    </a:lnTo>
                  </a:path>
                </a:pathLst>
              </a:custGeom>
              <a:gradFill rotWithShape="0">
                <a:gsLst>
                  <a:gs pos="0">
                    <a:schemeClr val="folHlink"/>
                  </a:gs>
                  <a:gs pos="50000">
                    <a:schemeClr val="accent1"/>
                  </a:gs>
                  <a:gs pos="100000">
                    <a:schemeClr val="folHlink"/>
                  </a:gs>
                </a:gsLst>
                <a:lin ang="0" scaled="1"/>
              </a:gradFill>
              <a:ln w="9525" cap="rnd">
                <a:noFill/>
                <a:round/>
                <a:headEnd type="none" w="sm" len="sm"/>
                <a:tailEnd type="none" w="sm" len="sm"/>
              </a:ln>
              <a:effectLst/>
            </p:spPr>
            <p:txBody>
              <a:bodyPr/>
              <a:lstStyle/>
              <a:p>
                <a:pPr>
                  <a:defRPr/>
                </a:pPr>
                <a:endParaRPr lang="en-US"/>
              </a:p>
            </p:txBody>
          </p:sp>
          <p:sp>
            <p:nvSpPr>
              <p:cNvPr id="10283" name="Freeform 43"/>
              <p:cNvSpPr>
                <a:spLocks/>
              </p:cNvSpPr>
              <p:nvPr/>
            </p:nvSpPr>
            <p:spPr bwMode="auto">
              <a:xfrm>
                <a:off x="5049" y="578"/>
                <a:ext cx="551" cy="335"/>
              </a:xfrm>
              <a:custGeom>
                <a:avLst/>
                <a:gdLst/>
                <a:ahLst/>
                <a:cxnLst>
                  <a:cxn ang="0">
                    <a:pos x="534" y="48"/>
                  </a:cxn>
                  <a:cxn ang="0">
                    <a:pos x="550" y="117"/>
                  </a:cxn>
                  <a:cxn ang="0">
                    <a:pos x="540" y="142"/>
                  </a:cxn>
                  <a:cxn ang="0">
                    <a:pos x="517" y="179"/>
                  </a:cxn>
                  <a:cxn ang="0">
                    <a:pos x="493" y="212"/>
                  </a:cxn>
                  <a:cxn ang="0">
                    <a:pos x="465" y="239"/>
                  </a:cxn>
                  <a:cxn ang="0">
                    <a:pos x="430" y="267"/>
                  </a:cxn>
                  <a:cxn ang="0">
                    <a:pos x="397" y="286"/>
                  </a:cxn>
                  <a:cxn ang="0">
                    <a:pos x="361" y="304"/>
                  </a:cxn>
                  <a:cxn ang="0">
                    <a:pos x="315" y="320"/>
                  </a:cxn>
                  <a:cxn ang="0">
                    <a:pos x="280" y="328"/>
                  </a:cxn>
                  <a:cxn ang="0">
                    <a:pos x="238" y="334"/>
                  </a:cxn>
                  <a:cxn ang="0">
                    <a:pos x="199" y="334"/>
                  </a:cxn>
                  <a:cxn ang="0">
                    <a:pos x="157" y="329"/>
                  </a:cxn>
                  <a:cxn ang="0">
                    <a:pos x="114" y="317"/>
                  </a:cxn>
                  <a:cxn ang="0">
                    <a:pos x="75" y="298"/>
                  </a:cxn>
                  <a:cxn ang="0">
                    <a:pos x="52" y="282"/>
                  </a:cxn>
                  <a:cxn ang="0">
                    <a:pos x="24" y="258"/>
                  </a:cxn>
                  <a:cxn ang="0">
                    <a:pos x="9" y="238"/>
                  </a:cxn>
                  <a:cxn ang="0">
                    <a:pos x="0" y="222"/>
                  </a:cxn>
                  <a:cxn ang="0">
                    <a:pos x="0" y="204"/>
                  </a:cxn>
                  <a:cxn ang="0">
                    <a:pos x="6" y="182"/>
                  </a:cxn>
                  <a:cxn ang="0">
                    <a:pos x="18" y="166"/>
                  </a:cxn>
                  <a:cxn ang="0">
                    <a:pos x="27" y="131"/>
                  </a:cxn>
                  <a:cxn ang="0">
                    <a:pos x="31" y="112"/>
                  </a:cxn>
                  <a:cxn ang="0">
                    <a:pos x="283" y="128"/>
                  </a:cxn>
                  <a:cxn ang="0">
                    <a:pos x="316" y="122"/>
                  </a:cxn>
                  <a:cxn ang="0">
                    <a:pos x="357" y="109"/>
                  </a:cxn>
                  <a:cxn ang="0">
                    <a:pos x="388" y="93"/>
                  </a:cxn>
                  <a:cxn ang="0">
                    <a:pos x="421" y="73"/>
                  </a:cxn>
                  <a:cxn ang="0">
                    <a:pos x="453" y="44"/>
                  </a:cxn>
                  <a:cxn ang="0">
                    <a:pos x="472" y="19"/>
                  </a:cxn>
                  <a:cxn ang="0">
                    <a:pos x="486" y="0"/>
                  </a:cxn>
                  <a:cxn ang="0">
                    <a:pos x="534" y="48"/>
                  </a:cxn>
                </a:cxnLst>
                <a:rect l="0" t="0" r="r" b="b"/>
                <a:pathLst>
                  <a:path w="551" h="335">
                    <a:moveTo>
                      <a:pt x="534" y="48"/>
                    </a:moveTo>
                    <a:lnTo>
                      <a:pt x="550" y="117"/>
                    </a:lnTo>
                    <a:lnTo>
                      <a:pt x="540" y="142"/>
                    </a:lnTo>
                    <a:lnTo>
                      <a:pt x="517" y="179"/>
                    </a:lnTo>
                    <a:lnTo>
                      <a:pt x="493" y="212"/>
                    </a:lnTo>
                    <a:lnTo>
                      <a:pt x="465" y="239"/>
                    </a:lnTo>
                    <a:lnTo>
                      <a:pt x="430" y="267"/>
                    </a:lnTo>
                    <a:lnTo>
                      <a:pt x="397" y="286"/>
                    </a:lnTo>
                    <a:lnTo>
                      <a:pt x="361" y="304"/>
                    </a:lnTo>
                    <a:lnTo>
                      <a:pt x="315" y="320"/>
                    </a:lnTo>
                    <a:lnTo>
                      <a:pt x="280" y="328"/>
                    </a:lnTo>
                    <a:lnTo>
                      <a:pt x="238" y="334"/>
                    </a:lnTo>
                    <a:lnTo>
                      <a:pt x="199" y="334"/>
                    </a:lnTo>
                    <a:lnTo>
                      <a:pt x="157" y="329"/>
                    </a:lnTo>
                    <a:lnTo>
                      <a:pt x="114" y="317"/>
                    </a:lnTo>
                    <a:lnTo>
                      <a:pt x="75" y="298"/>
                    </a:lnTo>
                    <a:lnTo>
                      <a:pt x="52" y="282"/>
                    </a:lnTo>
                    <a:lnTo>
                      <a:pt x="24" y="258"/>
                    </a:lnTo>
                    <a:lnTo>
                      <a:pt x="9" y="238"/>
                    </a:lnTo>
                    <a:lnTo>
                      <a:pt x="0" y="222"/>
                    </a:lnTo>
                    <a:lnTo>
                      <a:pt x="0" y="204"/>
                    </a:lnTo>
                    <a:lnTo>
                      <a:pt x="6" y="182"/>
                    </a:lnTo>
                    <a:lnTo>
                      <a:pt x="18" y="166"/>
                    </a:lnTo>
                    <a:lnTo>
                      <a:pt x="27" y="131"/>
                    </a:lnTo>
                    <a:lnTo>
                      <a:pt x="31" y="112"/>
                    </a:lnTo>
                    <a:lnTo>
                      <a:pt x="283" y="128"/>
                    </a:lnTo>
                    <a:lnTo>
                      <a:pt x="316" y="122"/>
                    </a:lnTo>
                    <a:lnTo>
                      <a:pt x="357" y="109"/>
                    </a:lnTo>
                    <a:lnTo>
                      <a:pt x="388" y="93"/>
                    </a:lnTo>
                    <a:lnTo>
                      <a:pt x="421" y="73"/>
                    </a:lnTo>
                    <a:lnTo>
                      <a:pt x="453" y="44"/>
                    </a:lnTo>
                    <a:lnTo>
                      <a:pt x="472" y="19"/>
                    </a:lnTo>
                    <a:lnTo>
                      <a:pt x="486" y="0"/>
                    </a:lnTo>
                    <a:lnTo>
                      <a:pt x="534" y="48"/>
                    </a:lnTo>
                  </a:path>
                </a:pathLst>
              </a:custGeom>
              <a:gradFill rotWithShape="0">
                <a:gsLst>
                  <a:gs pos="0">
                    <a:schemeClr val="folHlink"/>
                  </a:gs>
                  <a:gs pos="100000">
                    <a:schemeClr val="hlink"/>
                  </a:gs>
                </a:gsLst>
                <a:lin ang="0" scaled="1"/>
              </a:gradFill>
              <a:ln w="9525" cap="rnd">
                <a:noFill/>
                <a:round/>
                <a:headEnd/>
                <a:tailEnd/>
              </a:ln>
              <a:effectLst/>
            </p:spPr>
            <p:txBody>
              <a:bodyPr/>
              <a:lstStyle/>
              <a:p>
                <a:pPr>
                  <a:defRPr/>
                </a:pPr>
                <a:endParaRPr lang="en-US"/>
              </a:p>
            </p:txBody>
          </p:sp>
          <p:sp>
            <p:nvSpPr>
              <p:cNvPr id="10284" name="Freeform 44"/>
              <p:cNvSpPr>
                <a:spLocks/>
              </p:cNvSpPr>
              <p:nvPr/>
            </p:nvSpPr>
            <p:spPr bwMode="auto">
              <a:xfrm>
                <a:off x="5145" y="160"/>
                <a:ext cx="475" cy="552"/>
              </a:xfrm>
              <a:custGeom>
                <a:avLst/>
                <a:gdLst/>
                <a:ahLst/>
                <a:cxnLst>
                  <a:cxn ang="0">
                    <a:pos x="0" y="0"/>
                  </a:cxn>
                  <a:cxn ang="0">
                    <a:pos x="0" y="294"/>
                  </a:cxn>
                  <a:cxn ang="0">
                    <a:pos x="28" y="291"/>
                  </a:cxn>
                  <a:cxn ang="0">
                    <a:pos x="63" y="293"/>
                  </a:cxn>
                  <a:cxn ang="0">
                    <a:pos x="121" y="299"/>
                  </a:cxn>
                  <a:cxn ang="0">
                    <a:pos x="178" y="310"/>
                  </a:cxn>
                  <a:cxn ang="0">
                    <a:pos x="231" y="323"/>
                  </a:cxn>
                  <a:cxn ang="0">
                    <a:pos x="274" y="339"/>
                  </a:cxn>
                  <a:cxn ang="0">
                    <a:pos x="325" y="364"/>
                  </a:cxn>
                  <a:cxn ang="0">
                    <a:pos x="364" y="390"/>
                  </a:cxn>
                  <a:cxn ang="0">
                    <a:pos x="393" y="415"/>
                  </a:cxn>
                  <a:cxn ang="0">
                    <a:pos x="414" y="439"/>
                  </a:cxn>
                  <a:cxn ang="0">
                    <a:pos x="427" y="461"/>
                  </a:cxn>
                  <a:cxn ang="0">
                    <a:pos x="439" y="488"/>
                  </a:cxn>
                  <a:cxn ang="0">
                    <a:pos x="444" y="513"/>
                  </a:cxn>
                  <a:cxn ang="0">
                    <a:pos x="451" y="551"/>
                  </a:cxn>
                  <a:cxn ang="0">
                    <a:pos x="457" y="518"/>
                  </a:cxn>
                  <a:cxn ang="0">
                    <a:pos x="466" y="481"/>
                  </a:cxn>
                  <a:cxn ang="0">
                    <a:pos x="469" y="453"/>
                  </a:cxn>
                  <a:cxn ang="0">
                    <a:pos x="474" y="420"/>
                  </a:cxn>
                  <a:cxn ang="0">
                    <a:pos x="472" y="393"/>
                  </a:cxn>
                  <a:cxn ang="0">
                    <a:pos x="466" y="361"/>
                  </a:cxn>
                  <a:cxn ang="0">
                    <a:pos x="459" y="317"/>
                  </a:cxn>
                  <a:cxn ang="0">
                    <a:pos x="444" y="279"/>
                  </a:cxn>
                  <a:cxn ang="0">
                    <a:pos x="424" y="238"/>
                  </a:cxn>
                  <a:cxn ang="0">
                    <a:pos x="399" y="196"/>
                  </a:cxn>
                  <a:cxn ang="0">
                    <a:pos x="363" y="152"/>
                  </a:cxn>
                  <a:cxn ang="0">
                    <a:pos x="322" y="116"/>
                  </a:cxn>
                  <a:cxn ang="0">
                    <a:pos x="286" y="87"/>
                  </a:cxn>
                  <a:cxn ang="0">
                    <a:pos x="241" y="60"/>
                  </a:cxn>
                  <a:cxn ang="0">
                    <a:pos x="195" y="40"/>
                  </a:cxn>
                  <a:cxn ang="0">
                    <a:pos x="141" y="21"/>
                  </a:cxn>
                  <a:cxn ang="0">
                    <a:pos x="94" y="10"/>
                  </a:cxn>
                  <a:cxn ang="0">
                    <a:pos x="39" y="3"/>
                  </a:cxn>
                  <a:cxn ang="0">
                    <a:pos x="0" y="0"/>
                  </a:cxn>
                </a:cxnLst>
                <a:rect l="0" t="0" r="r" b="b"/>
                <a:pathLst>
                  <a:path w="475" h="552">
                    <a:moveTo>
                      <a:pt x="0" y="0"/>
                    </a:moveTo>
                    <a:lnTo>
                      <a:pt x="0" y="294"/>
                    </a:lnTo>
                    <a:lnTo>
                      <a:pt x="28" y="291"/>
                    </a:lnTo>
                    <a:lnTo>
                      <a:pt x="63" y="293"/>
                    </a:lnTo>
                    <a:lnTo>
                      <a:pt x="121" y="299"/>
                    </a:lnTo>
                    <a:lnTo>
                      <a:pt x="178" y="310"/>
                    </a:lnTo>
                    <a:lnTo>
                      <a:pt x="231" y="323"/>
                    </a:lnTo>
                    <a:lnTo>
                      <a:pt x="274" y="339"/>
                    </a:lnTo>
                    <a:lnTo>
                      <a:pt x="325" y="364"/>
                    </a:lnTo>
                    <a:lnTo>
                      <a:pt x="364" y="390"/>
                    </a:lnTo>
                    <a:lnTo>
                      <a:pt x="393" y="415"/>
                    </a:lnTo>
                    <a:lnTo>
                      <a:pt x="414" y="439"/>
                    </a:lnTo>
                    <a:lnTo>
                      <a:pt x="427" y="461"/>
                    </a:lnTo>
                    <a:lnTo>
                      <a:pt x="439" y="488"/>
                    </a:lnTo>
                    <a:lnTo>
                      <a:pt x="444" y="513"/>
                    </a:lnTo>
                    <a:lnTo>
                      <a:pt x="451" y="551"/>
                    </a:lnTo>
                    <a:lnTo>
                      <a:pt x="457" y="518"/>
                    </a:lnTo>
                    <a:lnTo>
                      <a:pt x="466" y="481"/>
                    </a:lnTo>
                    <a:lnTo>
                      <a:pt x="469" y="453"/>
                    </a:lnTo>
                    <a:lnTo>
                      <a:pt x="474" y="420"/>
                    </a:lnTo>
                    <a:lnTo>
                      <a:pt x="472" y="393"/>
                    </a:lnTo>
                    <a:lnTo>
                      <a:pt x="466" y="361"/>
                    </a:lnTo>
                    <a:lnTo>
                      <a:pt x="459" y="317"/>
                    </a:lnTo>
                    <a:lnTo>
                      <a:pt x="444" y="279"/>
                    </a:lnTo>
                    <a:lnTo>
                      <a:pt x="424" y="238"/>
                    </a:lnTo>
                    <a:lnTo>
                      <a:pt x="399" y="196"/>
                    </a:lnTo>
                    <a:lnTo>
                      <a:pt x="363" y="152"/>
                    </a:lnTo>
                    <a:lnTo>
                      <a:pt x="322" y="116"/>
                    </a:lnTo>
                    <a:lnTo>
                      <a:pt x="286" y="87"/>
                    </a:lnTo>
                    <a:lnTo>
                      <a:pt x="241" y="60"/>
                    </a:lnTo>
                    <a:lnTo>
                      <a:pt x="195" y="40"/>
                    </a:lnTo>
                    <a:lnTo>
                      <a:pt x="141" y="21"/>
                    </a:lnTo>
                    <a:lnTo>
                      <a:pt x="94" y="10"/>
                    </a:lnTo>
                    <a:lnTo>
                      <a:pt x="39" y="3"/>
                    </a:lnTo>
                    <a:lnTo>
                      <a:pt x="0" y="0"/>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sp>
            <p:nvSpPr>
              <p:cNvPr id="10285" name="Freeform 45"/>
              <p:cNvSpPr>
                <a:spLocks/>
              </p:cNvSpPr>
              <p:nvPr/>
            </p:nvSpPr>
            <p:spPr bwMode="auto">
              <a:xfrm>
                <a:off x="5176" y="727"/>
                <a:ext cx="156" cy="118"/>
              </a:xfrm>
              <a:custGeom>
                <a:avLst/>
                <a:gdLst/>
                <a:ahLst/>
                <a:cxnLst>
                  <a:cxn ang="0">
                    <a:pos x="83" y="0"/>
                  </a:cxn>
                  <a:cxn ang="0">
                    <a:pos x="134" y="19"/>
                  </a:cxn>
                  <a:cxn ang="0">
                    <a:pos x="152" y="46"/>
                  </a:cxn>
                  <a:cxn ang="0">
                    <a:pos x="155" y="70"/>
                  </a:cxn>
                  <a:cxn ang="0">
                    <a:pos x="155" y="84"/>
                  </a:cxn>
                  <a:cxn ang="0">
                    <a:pos x="146" y="100"/>
                  </a:cxn>
                  <a:cxn ang="0">
                    <a:pos x="126" y="108"/>
                  </a:cxn>
                  <a:cxn ang="0">
                    <a:pos x="105" y="114"/>
                  </a:cxn>
                  <a:cxn ang="0">
                    <a:pos x="86" y="117"/>
                  </a:cxn>
                  <a:cxn ang="0">
                    <a:pos x="69" y="117"/>
                  </a:cxn>
                  <a:cxn ang="0">
                    <a:pos x="41" y="112"/>
                  </a:cxn>
                  <a:cxn ang="0">
                    <a:pos x="21" y="107"/>
                  </a:cxn>
                  <a:cxn ang="0">
                    <a:pos x="9" y="98"/>
                  </a:cxn>
                  <a:cxn ang="0">
                    <a:pos x="2" y="90"/>
                  </a:cxn>
                  <a:cxn ang="0">
                    <a:pos x="0" y="78"/>
                  </a:cxn>
                  <a:cxn ang="0">
                    <a:pos x="2" y="60"/>
                  </a:cxn>
                  <a:cxn ang="0">
                    <a:pos x="9" y="11"/>
                  </a:cxn>
                  <a:cxn ang="0">
                    <a:pos x="83" y="0"/>
                  </a:cxn>
                </a:cxnLst>
                <a:rect l="0" t="0" r="r" b="b"/>
                <a:pathLst>
                  <a:path w="156" h="118">
                    <a:moveTo>
                      <a:pt x="83" y="0"/>
                    </a:moveTo>
                    <a:lnTo>
                      <a:pt x="134" y="19"/>
                    </a:lnTo>
                    <a:lnTo>
                      <a:pt x="152" y="46"/>
                    </a:lnTo>
                    <a:lnTo>
                      <a:pt x="155" y="70"/>
                    </a:lnTo>
                    <a:lnTo>
                      <a:pt x="155" y="84"/>
                    </a:lnTo>
                    <a:lnTo>
                      <a:pt x="146" y="100"/>
                    </a:lnTo>
                    <a:lnTo>
                      <a:pt x="126" y="108"/>
                    </a:lnTo>
                    <a:lnTo>
                      <a:pt x="105" y="114"/>
                    </a:lnTo>
                    <a:lnTo>
                      <a:pt x="86" y="117"/>
                    </a:lnTo>
                    <a:lnTo>
                      <a:pt x="69" y="117"/>
                    </a:lnTo>
                    <a:lnTo>
                      <a:pt x="41" y="112"/>
                    </a:lnTo>
                    <a:lnTo>
                      <a:pt x="21" y="107"/>
                    </a:lnTo>
                    <a:lnTo>
                      <a:pt x="9" y="98"/>
                    </a:lnTo>
                    <a:lnTo>
                      <a:pt x="2" y="90"/>
                    </a:lnTo>
                    <a:lnTo>
                      <a:pt x="0" y="78"/>
                    </a:lnTo>
                    <a:lnTo>
                      <a:pt x="2" y="60"/>
                    </a:lnTo>
                    <a:lnTo>
                      <a:pt x="9" y="11"/>
                    </a:lnTo>
                    <a:lnTo>
                      <a:pt x="83" y="0"/>
                    </a:lnTo>
                  </a:path>
                </a:pathLst>
              </a:custGeom>
              <a:gradFill rotWithShape="0">
                <a:gsLst>
                  <a:gs pos="0">
                    <a:schemeClr val="folHlink"/>
                  </a:gs>
                  <a:gs pos="100000">
                    <a:schemeClr val="hlink"/>
                  </a:gs>
                </a:gsLst>
                <a:lin ang="0" scaled="1"/>
              </a:gradFill>
              <a:ln w="9525" cap="rnd">
                <a:noFill/>
                <a:round/>
                <a:headEnd/>
                <a:tailEnd/>
              </a:ln>
              <a:effectLst/>
            </p:spPr>
            <p:txBody>
              <a:bodyPr/>
              <a:lstStyle/>
              <a:p>
                <a:pPr>
                  <a:defRPr/>
                </a:pPr>
                <a:endParaRPr lang="en-US"/>
              </a:p>
            </p:txBody>
          </p:sp>
          <p:sp>
            <p:nvSpPr>
              <p:cNvPr id="10286" name="Freeform 46"/>
              <p:cNvSpPr>
                <a:spLocks/>
              </p:cNvSpPr>
              <p:nvPr/>
            </p:nvSpPr>
            <p:spPr bwMode="auto">
              <a:xfrm>
                <a:off x="5172" y="740"/>
                <a:ext cx="88" cy="74"/>
              </a:xfrm>
              <a:custGeom>
                <a:avLst/>
                <a:gdLst/>
                <a:ahLst/>
                <a:cxnLst>
                  <a:cxn ang="0">
                    <a:pos x="0" y="68"/>
                  </a:cxn>
                  <a:cxn ang="0">
                    <a:pos x="11" y="0"/>
                  </a:cxn>
                  <a:cxn ang="0">
                    <a:pos x="54" y="5"/>
                  </a:cxn>
                  <a:cxn ang="0">
                    <a:pos x="87" y="9"/>
                  </a:cxn>
                  <a:cxn ang="0">
                    <a:pos x="78" y="73"/>
                  </a:cxn>
                  <a:cxn ang="0">
                    <a:pos x="75" y="58"/>
                  </a:cxn>
                  <a:cxn ang="0">
                    <a:pos x="65" y="47"/>
                  </a:cxn>
                  <a:cxn ang="0">
                    <a:pos x="47" y="44"/>
                  </a:cxn>
                  <a:cxn ang="0">
                    <a:pos x="27" y="45"/>
                  </a:cxn>
                  <a:cxn ang="0">
                    <a:pos x="11" y="52"/>
                  </a:cxn>
                  <a:cxn ang="0">
                    <a:pos x="0" y="68"/>
                  </a:cxn>
                </a:cxnLst>
                <a:rect l="0" t="0" r="r" b="b"/>
                <a:pathLst>
                  <a:path w="88" h="74">
                    <a:moveTo>
                      <a:pt x="0" y="68"/>
                    </a:moveTo>
                    <a:lnTo>
                      <a:pt x="11" y="0"/>
                    </a:lnTo>
                    <a:lnTo>
                      <a:pt x="54" y="5"/>
                    </a:lnTo>
                    <a:lnTo>
                      <a:pt x="87" y="9"/>
                    </a:lnTo>
                    <a:lnTo>
                      <a:pt x="78" y="73"/>
                    </a:lnTo>
                    <a:lnTo>
                      <a:pt x="75" y="58"/>
                    </a:lnTo>
                    <a:lnTo>
                      <a:pt x="65" y="47"/>
                    </a:lnTo>
                    <a:lnTo>
                      <a:pt x="47" y="44"/>
                    </a:lnTo>
                    <a:lnTo>
                      <a:pt x="27" y="45"/>
                    </a:lnTo>
                    <a:lnTo>
                      <a:pt x="11" y="52"/>
                    </a:lnTo>
                    <a:lnTo>
                      <a:pt x="0" y="68"/>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sp>
            <p:nvSpPr>
              <p:cNvPr id="10287" name="Freeform 47"/>
              <p:cNvSpPr>
                <a:spLocks/>
              </p:cNvSpPr>
              <p:nvPr/>
            </p:nvSpPr>
            <p:spPr bwMode="auto">
              <a:xfrm>
                <a:off x="5049" y="520"/>
                <a:ext cx="319" cy="286"/>
              </a:xfrm>
              <a:custGeom>
                <a:avLst/>
                <a:gdLst/>
                <a:ahLst/>
                <a:cxnLst>
                  <a:cxn ang="0">
                    <a:pos x="1" y="275"/>
                  </a:cxn>
                  <a:cxn ang="0">
                    <a:pos x="3" y="254"/>
                  </a:cxn>
                  <a:cxn ang="0">
                    <a:pos x="12" y="235"/>
                  </a:cxn>
                  <a:cxn ang="0">
                    <a:pos x="19" y="219"/>
                  </a:cxn>
                  <a:cxn ang="0">
                    <a:pos x="24" y="194"/>
                  </a:cxn>
                  <a:cxn ang="0">
                    <a:pos x="30" y="161"/>
                  </a:cxn>
                  <a:cxn ang="0">
                    <a:pos x="34" y="126"/>
                  </a:cxn>
                  <a:cxn ang="0">
                    <a:pos x="37" y="94"/>
                  </a:cxn>
                  <a:cxn ang="0">
                    <a:pos x="39" y="67"/>
                  </a:cxn>
                  <a:cxn ang="0">
                    <a:pos x="40" y="43"/>
                  </a:cxn>
                  <a:cxn ang="0">
                    <a:pos x="48" y="29"/>
                  </a:cxn>
                  <a:cxn ang="0">
                    <a:pos x="63" y="16"/>
                  </a:cxn>
                  <a:cxn ang="0">
                    <a:pos x="78" y="9"/>
                  </a:cxn>
                  <a:cxn ang="0">
                    <a:pos x="102" y="2"/>
                  </a:cxn>
                  <a:cxn ang="0">
                    <a:pos x="129" y="0"/>
                  </a:cxn>
                  <a:cxn ang="0">
                    <a:pos x="171" y="0"/>
                  </a:cxn>
                  <a:cxn ang="0">
                    <a:pos x="208" y="2"/>
                  </a:cxn>
                  <a:cxn ang="0">
                    <a:pos x="244" y="9"/>
                  </a:cxn>
                  <a:cxn ang="0">
                    <a:pos x="277" y="21"/>
                  </a:cxn>
                  <a:cxn ang="0">
                    <a:pos x="298" y="35"/>
                  </a:cxn>
                  <a:cxn ang="0">
                    <a:pos x="310" y="47"/>
                  </a:cxn>
                  <a:cxn ang="0">
                    <a:pos x="318" y="61"/>
                  </a:cxn>
                  <a:cxn ang="0">
                    <a:pos x="316" y="75"/>
                  </a:cxn>
                  <a:cxn ang="0">
                    <a:pos x="313" y="89"/>
                  </a:cxn>
                  <a:cxn ang="0">
                    <a:pos x="303" y="104"/>
                  </a:cxn>
                  <a:cxn ang="0">
                    <a:pos x="295" y="123"/>
                  </a:cxn>
                  <a:cxn ang="0">
                    <a:pos x="291" y="149"/>
                  </a:cxn>
                  <a:cxn ang="0">
                    <a:pos x="288" y="176"/>
                  </a:cxn>
                  <a:cxn ang="0">
                    <a:pos x="283" y="200"/>
                  </a:cxn>
                  <a:cxn ang="0">
                    <a:pos x="282" y="235"/>
                  </a:cxn>
                  <a:cxn ang="0">
                    <a:pos x="280" y="265"/>
                  </a:cxn>
                  <a:cxn ang="0">
                    <a:pos x="280" y="285"/>
                  </a:cxn>
                  <a:cxn ang="0">
                    <a:pos x="270" y="260"/>
                  </a:cxn>
                  <a:cxn ang="0">
                    <a:pos x="250" y="248"/>
                  </a:cxn>
                  <a:cxn ang="0">
                    <a:pos x="232" y="241"/>
                  </a:cxn>
                  <a:cxn ang="0">
                    <a:pos x="210" y="236"/>
                  </a:cxn>
                  <a:cxn ang="0">
                    <a:pos x="175" y="229"/>
                  </a:cxn>
                  <a:cxn ang="0">
                    <a:pos x="141" y="228"/>
                  </a:cxn>
                  <a:cxn ang="0">
                    <a:pos x="121" y="228"/>
                  </a:cxn>
                  <a:cxn ang="0">
                    <a:pos x="90" y="230"/>
                  </a:cxn>
                  <a:cxn ang="0">
                    <a:pos x="54" y="237"/>
                  </a:cxn>
                  <a:cxn ang="0">
                    <a:pos x="31" y="246"/>
                  </a:cxn>
                  <a:cxn ang="0">
                    <a:pos x="16" y="255"/>
                  </a:cxn>
                  <a:cxn ang="0">
                    <a:pos x="0" y="268"/>
                  </a:cxn>
                </a:cxnLst>
                <a:rect l="0" t="0" r="r" b="b"/>
                <a:pathLst>
                  <a:path w="319" h="286">
                    <a:moveTo>
                      <a:pt x="1" y="275"/>
                    </a:moveTo>
                    <a:lnTo>
                      <a:pt x="3" y="254"/>
                    </a:lnTo>
                    <a:lnTo>
                      <a:pt x="12" y="235"/>
                    </a:lnTo>
                    <a:lnTo>
                      <a:pt x="19" y="219"/>
                    </a:lnTo>
                    <a:lnTo>
                      <a:pt x="24" y="194"/>
                    </a:lnTo>
                    <a:lnTo>
                      <a:pt x="30" y="161"/>
                    </a:lnTo>
                    <a:lnTo>
                      <a:pt x="34" y="126"/>
                    </a:lnTo>
                    <a:lnTo>
                      <a:pt x="37" y="94"/>
                    </a:lnTo>
                    <a:lnTo>
                      <a:pt x="39" y="67"/>
                    </a:lnTo>
                    <a:lnTo>
                      <a:pt x="40" y="43"/>
                    </a:lnTo>
                    <a:lnTo>
                      <a:pt x="48" y="29"/>
                    </a:lnTo>
                    <a:lnTo>
                      <a:pt x="63" y="16"/>
                    </a:lnTo>
                    <a:lnTo>
                      <a:pt x="78" y="9"/>
                    </a:lnTo>
                    <a:lnTo>
                      <a:pt x="102" y="2"/>
                    </a:lnTo>
                    <a:lnTo>
                      <a:pt x="129" y="0"/>
                    </a:lnTo>
                    <a:lnTo>
                      <a:pt x="171" y="0"/>
                    </a:lnTo>
                    <a:lnTo>
                      <a:pt x="208" y="2"/>
                    </a:lnTo>
                    <a:lnTo>
                      <a:pt x="244" y="9"/>
                    </a:lnTo>
                    <a:lnTo>
                      <a:pt x="277" y="21"/>
                    </a:lnTo>
                    <a:lnTo>
                      <a:pt x="298" y="35"/>
                    </a:lnTo>
                    <a:lnTo>
                      <a:pt x="310" y="47"/>
                    </a:lnTo>
                    <a:lnTo>
                      <a:pt x="318" y="61"/>
                    </a:lnTo>
                    <a:lnTo>
                      <a:pt x="316" y="75"/>
                    </a:lnTo>
                    <a:lnTo>
                      <a:pt x="313" y="89"/>
                    </a:lnTo>
                    <a:lnTo>
                      <a:pt x="303" y="104"/>
                    </a:lnTo>
                    <a:lnTo>
                      <a:pt x="295" y="123"/>
                    </a:lnTo>
                    <a:lnTo>
                      <a:pt x="291" y="149"/>
                    </a:lnTo>
                    <a:lnTo>
                      <a:pt x="288" y="176"/>
                    </a:lnTo>
                    <a:lnTo>
                      <a:pt x="283" y="200"/>
                    </a:lnTo>
                    <a:lnTo>
                      <a:pt x="282" y="235"/>
                    </a:lnTo>
                    <a:lnTo>
                      <a:pt x="280" y="265"/>
                    </a:lnTo>
                    <a:lnTo>
                      <a:pt x="280" y="285"/>
                    </a:lnTo>
                    <a:lnTo>
                      <a:pt x="270" y="260"/>
                    </a:lnTo>
                    <a:lnTo>
                      <a:pt x="250" y="248"/>
                    </a:lnTo>
                    <a:lnTo>
                      <a:pt x="232" y="241"/>
                    </a:lnTo>
                    <a:lnTo>
                      <a:pt x="210" y="236"/>
                    </a:lnTo>
                    <a:lnTo>
                      <a:pt x="175" y="229"/>
                    </a:lnTo>
                    <a:lnTo>
                      <a:pt x="141" y="228"/>
                    </a:lnTo>
                    <a:lnTo>
                      <a:pt x="121" y="228"/>
                    </a:lnTo>
                    <a:lnTo>
                      <a:pt x="90" y="230"/>
                    </a:lnTo>
                    <a:lnTo>
                      <a:pt x="54" y="237"/>
                    </a:lnTo>
                    <a:lnTo>
                      <a:pt x="31" y="246"/>
                    </a:lnTo>
                    <a:lnTo>
                      <a:pt x="16" y="255"/>
                    </a:lnTo>
                    <a:lnTo>
                      <a:pt x="0" y="268"/>
                    </a:lnTo>
                  </a:path>
                </a:pathLst>
              </a:custGeom>
              <a:gradFill rotWithShape="0">
                <a:gsLst>
                  <a:gs pos="0">
                    <a:schemeClr val="folHlink"/>
                  </a:gs>
                  <a:gs pos="50000">
                    <a:schemeClr val="accent1"/>
                  </a:gs>
                  <a:gs pos="100000">
                    <a:schemeClr val="folHlink"/>
                  </a:gs>
                </a:gsLst>
                <a:lin ang="0" scaled="1"/>
              </a:gradFill>
              <a:ln w="9525" cap="rnd">
                <a:noFill/>
                <a:round/>
                <a:headEnd type="none" w="sm" len="sm"/>
                <a:tailEnd type="none" w="sm" len="sm"/>
              </a:ln>
              <a:effectLst/>
            </p:spPr>
            <p:txBody>
              <a:bodyPr/>
              <a:lstStyle/>
              <a:p>
                <a:pPr>
                  <a:defRPr/>
                </a:pPr>
                <a:endParaRPr lang="en-US"/>
              </a:p>
            </p:txBody>
          </p:sp>
          <p:sp>
            <p:nvSpPr>
              <p:cNvPr id="10288" name="Freeform 48"/>
              <p:cNvSpPr>
                <a:spLocks/>
              </p:cNvSpPr>
              <p:nvPr/>
            </p:nvSpPr>
            <p:spPr bwMode="auto">
              <a:xfrm>
                <a:off x="4319" y="160"/>
                <a:ext cx="832" cy="420"/>
              </a:xfrm>
              <a:custGeom>
                <a:avLst/>
                <a:gdLst/>
                <a:ahLst/>
                <a:cxnLst>
                  <a:cxn ang="0">
                    <a:pos x="0" y="0"/>
                  </a:cxn>
                  <a:cxn ang="0">
                    <a:pos x="0" y="356"/>
                  </a:cxn>
                  <a:cxn ang="0">
                    <a:pos x="84" y="374"/>
                  </a:cxn>
                  <a:cxn ang="0">
                    <a:pos x="153" y="393"/>
                  </a:cxn>
                  <a:cxn ang="0">
                    <a:pos x="210" y="404"/>
                  </a:cxn>
                  <a:cxn ang="0">
                    <a:pos x="258" y="410"/>
                  </a:cxn>
                  <a:cxn ang="0">
                    <a:pos x="312" y="416"/>
                  </a:cxn>
                  <a:cxn ang="0">
                    <a:pos x="402" y="419"/>
                  </a:cxn>
                  <a:cxn ang="0">
                    <a:pos x="485" y="412"/>
                  </a:cxn>
                  <a:cxn ang="0">
                    <a:pos x="570" y="399"/>
                  </a:cxn>
                  <a:cxn ang="0">
                    <a:pos x="652" y="377"/>
                  </a:cxn>
                  <a:cxn ang="0">
                    <a:pos x="724" y="347"/>
                  </a:cxn>
                  <a:cxn ang="0">
                    <a:pos x="784" y="306"/>
                  </a:cxn>
                  <a:cxn ang="0">
                    <a:pos x="829" y="291"/>
                  </a:cxn>
                  <a:cxn ang="0">
                    <a:pos x="831" y="2"/>
                  </a:cxn>
                  <a:cxn ang="0">
                    <a:pos x="786" y="9"/>
                  </a:cxn>
                  <a:cxn ang="0">
                    <a:pos x="726" y="29"/>
                  </a:cxn>
                  <a:cxn ang="0">
                    <a:pos x="654" y="55"/>
                  </a:cxn>
                  <a:cxn ang="0">
                    <a:pos x="585" y="70"/>
                  </a:cxn>
                  <a:cxn ang="0">
                    <a:pos x="515" y="78"/>
                  </a:cxn>
                  <a:cxn ang="0">
                    <a:pos x="468" y="82"/>
                  </a:cxn>
                  <a:cxn ang="0">
                    <a:pos x="428" y="84"/>
                  </a:cxn>
                  <a:cxn ang="0">
                    <a:pos x="358" y="84"/>
                  </a:cxn>
                  <a:cxn ang="0">
                    <a:pos x="314" y="81"/>
                  </a:cxn>
                  <a:cxn ang="0">
                    <a:pos x="274" y="76"/>
                  </a:cxn>
                  <a:cxn ang="0">
                    <a:pos x="229" y="73"/>
                  </a:cxn>
                  <a:cxn ang="0">
                    <a:pos x="190" y="66"/>
                  </a:cxn>
                  <a:cxn ang="0">
                    <a:pos x="140" y="57"/>
                  </a:cxn>
                  <a:cxn ang="0">
                    <a:pos x="96" y="44"/>
                  </a:cxn>
                  <a:cxn ang="0">
                    <a:pos x="49" y="24"/>
                  </a:cxn>
                  <a:cxn ang="0">
                    <a:pos x="0" y="0"/>
                  </a:cxn>
                </a:cxnLst>
                <a:rect l="0" t="0" r="r" b="b"/>
                <a:pathLst>
                  <a:path w="832" h="420">
                    <a:moveTo>
                      <a:pt x="0" y="0"/>
                    </a:moveTo>
                    <a:lnTo>
                      <a:pt x="0" y="356"/>
                    </a:lnTo>
                    <a:lnTo>
                      <a:pt x="84" y="374"/>
                    </a:lnTo>
                    <a:lnTo>
                      <a:pt x="153" y="393"/>
                    </a:lnTo>
                    <a:lnTo>
                      <a:pt x="210" y="404"/>
                    </a:lnTo>
                    <a:lnTo>
                      <a:pt x="258" y="410"/>
                    </a:lnTo>
                    <a:lnTo>
                      <a:pt x="312" y="416"/>
                    </a:lnTo>
                    <a:lnTo>
                      <a:pt x="402" y="419"/>
                    </a:lnTo>
                    <a:lnTo>
                      <a:pt x="485" y="412"/>
                    </a:lnTo>
                    <a:lnTo>
                      <a:pt x="570" y="399"/>
                    </a:lnTo>
                    <a:lnTo>
                      <a:pt x="652" y="377"/>
                    </a:lnTo>
                    <a:lnTo>
                      <a:pt x="724" y="347"/>
                    </a:lnTo>
                    <a:lnTo>
                      <a:pt x="784" y="306"/>
                    </a:lnTo>
                    <a:lnTo>
                      <a:pt x="829" y="291"/>
                    </a:lnTo>
                    <a:lnTo>
                      <a:pt x="831" y="2"/>
                    </a:lnTo>
                    <a:lnTo>
                      <a:pt x="786" y="9"/>
                    </a:lnTo>
                    <a:lnTo>
                      <a:pt x="726" y="29"/>
                    </a:lnTo>
                    <a:lnTo>
                      <a:pt x="654" y="55"/>
                    </a:lnTo>
                    <a:lnTo>
                      <a:pt x="585" y="70"/>
                    </a:lnTo>
                    <a:lnTo>
                      <a:pt x="515" y="78"/>
                    </a:lnTo>
                    <a:lnTo>
                      <a:pt x="468" y="82"/>
                    </a:lnTo>
                    <a:lnTo>
                      <a:pt x="428" y="84"/>
                    </a:lnTo>
                    <a:lnTo>
                      <a:pt x="358" y="84"/>
                    </a:lnTo>
                    <a:lnTo>
                      <a:pt x="314" y="81"/>
                    </a:lnTo>
                    <a:lnTo>
                      <a:pt x="274" y="76"/>
                    </a:lnTo>
                    <a:lnTo>
                      <a:pt x="229" y="73"/>
                    </a:lnTo>
                    <a:lnTo>
                      <a:pt x="190" y="66"/>
                    </a:lnTo>
                    <a:lnTo>
                      <a:pt x="140" y="57"/>
                    </a:lnTo>
                    <a:lnTo>
                      <a:pt x="96" y="44"/>
                    </a:lnTo>
                    <a:lnTo>
                      <a:pt x="49" y="24"/>
                    </a:lnTo>
                    <a:lnTo>
                      <a:pt x="0" y="0"/>
                    </a:lnTo>
                  </a:path>
                </a:pathLst>
              </a:custGeom>
              <a:gradFill rotWithShape="0">
                <a:gsLst>
                  <a:gs pos="0">
                    <a:schemeClr val="folHlink"/>
                  </a:gs>
                  <a:gs pos="50000">
                    <a:schemeClr val="accent1"/>
                  </a:gs>
                  <a:gs pos="100000">
                    <a:schemeClr val="folHlink"/>
                  </a:gs>
                </a:gsLst>
                <a:lin ang="0" scaled="1"/>
              </a:gradFill>
              <a:ln w="9525" cap="rnd">
                <a:noFill/>
                <a:round/>
                <a:headEnd/>
                <a:tailEnd/>
              </a:ln>
              <a:effectLst/>
            </p:spPr>
            <p:txBody>
              <a:bodyPr/>
              <a:lstStyle/>
              <a:p>
                <a:pPr>
                  <a:defRPr/>
                </a:pPr>
                <a:endParaRPr lang="en-US"/>
              </a:p>
            </p:txBody>
          </p:sp>
        </p:grpSp>
      </p:grpSp>
      <p:sp>
        <p:nvSpPr>
          <p:cNvPr id="1027" name="Rectangle 49"/>
          <p:cNvSpPr>
            <a:spLocks noGrp="1" noChangeArrowheads="1"/>
          </p:cNvSpPr>
          <p:nvPr>
            <p:ph type="title"/>
          </p:nvPr>
        </p:nvSpPr>
        <p:spPr bwMode="auto">
          <a:xfrm>
            <a:off x="685800" y="9144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8" name="Rectangle 50"/>
          <p:cNvSpPr>
            <a:spLocks noGrp="1" noChangeArrowheads="1"/>
          </p:cNvSpPr>
          <p:nvPr>
            <p:ph type="body" idx="1"/>
          </p:nvPr>
        </p:nvSpPr>
        <p:spPr bwMode="auto">
          <a:xfrm>
            <a:off x="685800" y="22860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1" name="Rectangle 51"/>
          <p:cNvSpPr>
            <a:spLocks noGrp="1" noChangeArrowheads="1"/>
          </p:cNvSpPr>
          <p:nvPr>
            <p:ph type="dt" sz="half" idx="2"/>
          </p:nvPr>
        </p:nvSpPr>
        <p:spPr bwMode="auto">
          <a:xfrm>
            <a:off x="685800" y="6326188"/>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lvl1pPr>
          </a:lstStyle>
          <a:p>
            <a:pPr>
              <a:defRPr/>
            </a:pPr>
            <a:endParaRPr lang="en-US"/>
          </a:p>
        </p:txBody>
      </p:sp>
      <p:sp>
        <p:nvSpPr>
          <p:cNvPr id="10292" name="Rectangle 52"/>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lvl1pPr>
          </a:lstStyle>
          <a:p>
            <a:pPr>
              <a:defRPr/>
            </a:pPr>
            <a:endParaRPr lang="en-US"/>
          </a:p>
        </p:txBody>
      </p:sp>
      <p:sp>
        <p:nvSpPr>
          <p:cNvPr id="10293" name="Rectangle 53"/>
          <p:cNvSpPr>
            <a:spLocks noGrp="1" noChangeArrowheads="1"/>
          </p:cNvSpPr>
          <p:nvPr>
            <p:ph type="sldNum" sz="quarter" idx="4"/>
          </p:nvPr>
        </p:nvSpPr>
        <p:spPr bwMode="auto">
          <a:xfrm>
            <a:off x="6553200" y="6326188"/>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lvl1pPr>
          </a:lstStyle>
          <a:p>
            <a:pPr>
              <a:defRPr/>
            </a:pPr>
            <a:fld id="{2A56B3C5-B6BB-414B-9A5E-0E729D3329F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74"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3200">
          <a:solidFill>
            <a:schemeClr val="tx1"/>
          </a:solidFill>
          <a:latin typeface="+mn-lt"/>
        </a:defRPr>
      </a:lvl3pPr>
      <a:lvl4pPr marL="1600200" indent="-228600" algn="l" rtl="0" eaLnBrk="0" fontAlgn="base" hangingPunct="0">
        <a:spcBef>
          <a:spcPct val="20000"/>
        </a:spcBef>
        <a:spcAft>
          <a:spcPct val="0"/>
        </a:spcAft>
        <a:buChar char="–"/>
        <a:defRPr sz="32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eaLnBrk="0" fontAlgn="base" hangingPunct="0">
        <a:spcBef>
          <a:spcPct val="20000"/>
        </a:spcBef>
        <a:spcAft>
          <a:spcPct val="0"/>
        </a:spcAft>
        <a:buChar char="•"/>
        <a:defRPr sz="3200">
          <a:solidFill>
            <a:schemeClr val="tx1"/>
          </a:solidFill>
          <a:latin typeface="+mn-lt"/>
        </a:defRPr>
      </a:lvl6pPr>
      <a:lvl7pPr marL="2971800" indent="-228600" algn="l" rtl="0" eaLnBrk="0" fontAlgn="base" hangingPunct="0">
        <a:spcBef>
          <a:spcPct val="20000"/>
        </a:spcBef>
        <a:spcAft>
          <a:spcPct val="0"/>
        </a:spcAft>
        <a:buChar char="•"/>
        <a:defRPr sz="3200">
          <a:solidFill>
            <a:schemeClr val="tx1"/>
          </a:solidFill>
          <a:latin typeface="+mn-lt"/>
        </a:defRPr>
      </a:lvl7pPr>
      <a:lvl8pPr marL="3429000" indent="-228600" algn="l" rtl="0" eaLnBrk="0" fontAlgn="base" hangingPunct="0">
        <a:spcBef>
          <a:spcPct val="20000"/>
        </a:spcBef>
        <a:spcAft>
          <a:spcPct val="0"/>
        </a:spcAft>
        <a:buChar char="•"/>
        <a:defRPr sz="3200">
          <a:solidFill>
            <a:schemeClr val="tx1"/>
          </a:solidFill>
          <a:latin typeface="+mn-lt"/>
        </a:defRPr>
      </a:lvl8pPr>
      <a:lvl9pPr marL="3886200" indent="-228600" algn="l" rtl="0" eaLnBrk="0" fontAlgn="base" hangingPunct="0">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838200"/>
            <a:ext cx="7772400" cy="1143000"/>
          </a:xfrm>
        </p:spPr>
        <p:txBody>
          <a:bodyPr/>
          <a:lstStyle/>
          <a:p>
            <a:r>
              <a:rPr lang="en-US" sz="4000" smtClean="0"/>
              <a:t>Revelation 2:12-17 </a:t>
            </a:r>
            <a:br>
              <a:rPr lang="en-US" sz="4000" smtClean="0"/>
            </a:br>
            <a:r>
              <a:rPr lang="en-US" sz="2800" b="1" i="1" smtClean="0"/>
              <a:t>(Pergamos – “Faithful in the Midst of Evil”)</a:t>
            </a:r>
          </a:p>
        </p:txBody>
      </p:sp>
      <p:sp>
        <p:nvSpPr>
          <p:cNvPr id="25603" name="WordArt 3"/>
          <p:cNvSpPr>
            <a:spLocks noChangeArrowheads="1" noChangeShapeType="1" noTextEdit="1"/>
          </p:cNvSpPr>
          <p:nvPr/>
        </p:nvSpPr>
        <p:spPr bwMode="auto">
          <a:xfrm>
            <a:off x="2667000" y="381000"/>
            <a:ext cx="3733800" cy="304800"/>
          </a:xfrm>
          <a:prstGeom prst="rect">
            <a:avLst/>
          </a:prstGeom>
        </p:spPr>
        <p:txBody>
          <a:bodyPr spcFirstLastPara="1" wrap="none" fromWordArt="1">
            <a:prstTxWarp prst="textArchUp">
              <a:avLst>
                <a:gd name="adj" fmla="val 10800004"/>
              </a:avLst>
            </a:prstTxWarp>
          </a:bodyPr>
          <a:lstStyle/>
          <a:p>
            <a:pPr algn="ctr"/>
            <a:r>
              <a:rPr lang="en-US" sz="3600" b="1" kern="10">
                <a:ln w="9525">
                  <a:solidFill>
                    <a:srgbClr val="000000"/>
                  </a:solidFill>
                  <a:round/>
                  <a:headEnd/>
                  <a:tailEnd/>
                </a:ln>
                <a:solidFill>
                  <a:schemeClr val="bg2"/>
                </a:solidFill>
                <a:latin typeface="Copperplate Gothic Light"/>
              </a:rPr>
              <a:t>Revelation</a:t>
            </a:r>
          </a:p>
        </p:txBody>
      </p:sp>
      <p:sp>
        <p:nvSpPr>
          <p:cNvPr id="119812" name="Rectangle 4"/>
          <p:cNvSpPr>
            <a:spLocks noGrp="1" noChangeArrowheads="1"/>
          </p:cNvSpPr>
          <p:nvPr>
            <p:ph type="body" idx="1"/>
          </p:nvPr>
        </p:nvSpPr>
        <p:spPr>
          <a:xfrm>
            <a:off x="762000" y="1981200"/>
            <a:ext cx="7696200" cy="4876800"/>
          </a:xfrm>
          <a:solidFill>
            <a:schemeClr val="hlink"/>
          </a:solidFill>
        </p:spPr>
        <p:txBody>
          <a:bodyPr/>
          <a:lstStyle/>
          <a:p>
            <a:pPr>
              <a:lnSpc>
                <a:spcPct val="80000"/>
              </a:lnSpc>
            </a:pPr>
            <a:r>
              <a:rPr lang="en-US" sz="2800" b="1" smtClean="0"/>
              <a:t>Satan had dominion in Pergamos.</a:t>
            </a:r>
            <a:r>
              <a:rPr lang="en-US" sz="2800" smtClean="0"/>
              <a:t>  </a:t>
            </a:r>
          </a:p>
          <a:p>
            <a:pPr lvl="1">
              <a:lnSpc>
                <a:spcPct val="80000"/>
              </a:lnSpc>
            </a:pPr>
            <a:r>
              <a:rPr lang="en-US" sz="2800" smtClean="0"/>
              <a:t>Christians were persecuted and pressured to deny their faith.</a:t>
            </a:r>
          </a:p>
          <a:p>
            <a:pPr lvl="1">
              <a:lnSpc>
                <a:spcPct val="80000"/>
              </a:lnSpc>
            </a:pPr>
            <a:r>
              <a:rPr lang="en-US" sz="2800" smtClean="0"/>
              <a:t>The Lord commends them for holding fast.</a:t>
            </a:r>
          </a:p>
          <a:p>
            <a:pPr>
              <a:lnSpc>
                <a:spcPct val="80000"/>
              </a:lnSpc>
            </a:pPr>
            <a:r>
              <a:rPr lang="en-US" sz="2800" b="1" smtClean="0"/>
              <a:t>The problem in Pergamos was doctrinal.</a:t>
            </a:r>
          </a:p>
          <a:p>
            <a:pPr lvl="1">
              <a:lnSpc>
                <a:spcPct val="80000"/>
              </a:lnSpc>
            </a:pPr>
            <a:r>
              <a:rPr lang="en-US" sz="2800" smtClean="0"/>
              <a:t>The doctrine of the Nicolaitans (Balaam) allowed for eating things sacrificed to idols and committing sexual immorality 	       (Numbers 25:1-2; 31:16)</a:t>
            </a:r>
          </a:p>
          <a:p>
            <a:pPr lvl="1">
              <a:lnSpc>
                <a:spcPct val="80000"/>
              </a:lnSpc>
            </a:pPr>
            <a:r>
              <a:rPr lang="en-US" sz="2800" smtClean="0"/>
              <a:t>This doctrine was </a:t>
            </a:r>
            <a:r>
              <a:rPr lang="en-US" sz="2800" smtClean="0">
                <a:solidFill>
                  <a:schemeClr val="tx2"/>
                </a:solidFill>
              </a:rPr>
              <a:t>hated</a:t>
            </a:r>
            <a:r>
              <a:rPr lang="en-US" sz="2800" smtClean="0"/>
              <a:t> in Ephesus (2:6), </a:t>
            </a:r>
            <a:r>
              <a:rPr lang="en-US" sz="2800" smtClean="0">
                <a:solidFill>
                  <a:schemeClr val="tx2"/>
                </a:solidFill>
              </a:rPr>
              <a:t>held</a:t>
            </a:r>
            <a:r>
              <a:rPr lang="en-US" sz="2800" smtClean="0"/>
              <a:t> by some at Pergamos (2:14-15) and </a:t>
            </a:r>
            <a:r>
              <a:rPr lang="en-US" sz="2800" smtClean="0">
                <a:solidFill>
                  <a:schemeClr val="tx2"/>
                </a:solidFill>
              </a:rPr>
              <a:t>practiced</a:t>
            </a:r>
            <a:r>
              <a:rPr lang="en-US" sz="2800" smtClean="0"/>
              <a:t> by the some in the church in Thyatira (2:20).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9810"/>
                                        </p:tgtEl>
                                        <p:attrNameLst>
                                          <p:attrName>style.visibility</p:attrName>
                                        </p:attrNameLst>
                                      </p:cBhvr>
                                      <p:to>
                                        <p:strVal val="visible"/>
                                      </p:to>
                                    </p:set>
                                    <p:anim calcmode="lin" valueType="num">
                                      <p:cBhvr>
                                        <p:cTn id="7" dur="500" fill="hold"/>
                                        <p:tgtEl>
                                          <p:spTgt spid="119810"/>
                                        </p:tgtEl>
                                        <p:attrNameLst>
                                          <p:attrName>ppt_w</p:attrName>
                                        </p:attrNameLst>
                                      </p:cBhvr>
                                      <p:tavLst>
                                        <p:tav tm="0">
                                          <p:val>
                                            <p:fltVal val="0"/>
                                          </p:val>
                                        </p:tav>
                                        <p:tav tm="100000">
                                          <p:val>
                                            <p:strVal val="#ppt_w"/>
                                          </p:val>
                                        </p:tav>
                                      </p:tavLst>
                                    </p:anim>
                                    <p:anim calcmode="lin" valueType="num">
                                      <p:cBhvr>
                                        <p:cTn id="8" dur="500" fill="hold"/>
                                        <p:tgtEl>
                                          <p:spTgt spid="119810"/>
                                        </p:tgtEl>
                                        <p:attrNameLst>
                                          <p:attrName>ppt_h</p:attrName>
                                        </p:attrNameLst>
                                      </p:cBhvr>
                                      <p:tavLst>
                                        <p:tav tm="0">
                                          <p:val>
                                            <p:fltVal val="0"/>
                                          </p:val>
                                        </p:tav>
                                        <p:tav tm="100000">
                                          <p:val>
                                            <p:strVal val="#ppt_h"/>
                                          </p:val>
                                        </p:tav>
                                      </p:tavLst>
                                    </p:anim>
                                    <p:animEffect transition="in" filter="fade">
                                      <p:cBhvr>
                                        <p:cTn id="9" dur="500"/>
                                        <p:tgtEl>
                                          <p:spTgt spid="1198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9812">
                                            <p:bg/>
                                          </p:spTgt>
                                        </p:tgtEl>
                                        <p:attrNameLst>
                                          <p:attrName>style.visibility</p:attrName>
                                        </p:attrNameLst>
                                      </p:cBhvr>
                                      <p:to>
                                        <p:strVal val="visible"/>
                                      </p:to>
                                    </p:set>
                                    <p:animEffect transition="in" filter="fade">
                                      <p:cBhvr>
                                        <p:cTn id="14" dur="1000">
                                          <p:stCondLst>
                                            <p:cond delay="0"/>
                                          </p:stCondLst>
                                        </p:cTn>
                                        <p:tgtEl>
                                          <p:spTgt spid="119812">
                                            <p:bg/>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9812">
                                            <p:txEl>
                                              <p:pRg st="0" end="0"/>
                                            </p:txEl>
                                          </p:spTgt>
                                        </p:tgtEl>
                                        <p:attrNameLst>
                                          <p:attrName>style.visibility</p:attrName>
                                        </p:attrNameLst>
                                      </p:cBhvr>
                                      <p:to>
                                        <p:strVal val="visible"/>
                                      </p:to>
                                    </p:set>
                                    <p:animEffect transition="in" filter="fade">
                                      <p:cBhvr>
                                        <p:cTn id="19" dur="1000">
                                          <p:stCondLst>
                                            <p:cond delay="0"/>
                                          </p:stCondLst>
                                        </p:cTn>
                                        <p:tgtEl>
                                          <p:spTgt spid="119812">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9812">
                                            <p:txEl>
                                              <p:pRg st="1" end="1"/>
                                            </p:txEl>
                                          </p:spTgt>
                                        </p:tgtEl>
                                        <p:attrNameLst>
                                          <p:attrName>style.visibility</p:attrName>
                                        </p:attrNameLst>
                                      </p:cBhvr>
                                      <p:to>
                                        <p:strVal val="visible"/>
                                      </p:to>
                                    </p:set>
                                    <p:animEffect transition="in" filter="fade">
                                      <p:cBhvr>
                                        <p:cTn id="22" dur="1000">
                                          <p:stCondLst>
                                            <p:cond delay="0"/>
                                          </p:stCondLst>
                                        </p:cTn>
                                        <p:tgtEl>
                                          <p:spTgt spid="119812">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9812">
                                            <p:txEl>
                                              <p:pRg st="2" end="2"/>
                                            </p:txEl>
                                          </p:spTgt>
                                        </p:tgtEl>
                                        <p:attrNameLst>
                                          <p:attrName>style.visibility</p:attrName>
                                        </p:attrNameLst>
                                      </p:cBhvr>
                                      <p:to>
                                        <p:strVal val="visible"/>
                                      </p:to>
                                    </p:set>
                                    <p:animEffect transition="in" filter="fade">
                                      <p:cBhvr>
                                        <p:cTn id="25" dur="1000">
                                          <p:stCondLst>
                                            <p:cond delay="0"/>
                                          </p:stCondLst>
                                        </p:cTn>
                                        <p:tgtEl>
                                          <p:spTgt spid="1198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9812">
                                            <p:txEl>
                                              <p:pRg st="3" end="3"/>
                                            </p:txEl>
                                          </p:spTgt>
                                        </p:tgtEl>
                                        <p:attrNameLst>
                                          <p:attrName>style.visibility</p:attrName>
                                        </p:attrNameLst>
                                      </p:cBhvr>
                                      <p:to>
                                        <p:strVal val="visible"/>
                                      </p:to>
                                    </p:set>
                                    <p:animEffect transition="in" filter="fade">
                                      <p:cBhvr>
                                        <p:cTn id="30" dur="1000">
                                          <p:stCondLst>
                                            <p:cond delay="0"/>
                                          </p:stCondLst>
                                        </p:cTn>
                                        <p:tgtEl>
                                          <p:spTgt spid="119812">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9812">
                                            <p:txEl>
                                              <p:pRg st="4" end="4"/>
                                            </p:txEl>
                                          </p:spTgt>
                                        </p:tgtEl>
                                        <p:attrNameLst>
                                          <p:attrName>style.visibility</p:attrName>
                                        </p:attrNameLst>
                                      </p:cBhvr>
                                      <p:to>
                                        <p:strVal val="visible"/>
                                      </p:to>
                                    </p:set>
                                    <p:animEffect transition="in" filter="fade">
                                      <p:cBhvr>
                                        <p:cTn id="33" dur="1000">
                                          <p:stCondLst>
                                            <p:cond delay="0"/>
                                          </p:stCondLst>
                                        </p:cTn>
                                        <p:tgtEl>
                                          <p:spTgt spid="119812">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9812">
                                            <p:txEl>
                                              <p:pRg st="5" end="5"/>
                                            </p:txEl>
                                          </p:spTgt>
                                        </p:tgtEl>
                                        <p:attrNameLst>
                                          <p:attrName>style.visibility</p:attrName>
                                        </p:attrNameLst>
                                      </p:cBhvr>
                                      <p:to>
                                        <p:strVal val="visible"/>
                                      </p:to>
                                    </p:set>
                                    <p:animEffect transition="in" filter="fade">
                                      <p:cBhvr>
                                        <p:cTn id="36" dur="1000">
                                          <p:stCondLst>
                                            <p:cond delay="0"/>
                                          </p:stCondLst>
                                        </p:cTn>
                                        <p:tgtEl>
                                          <p:spTgt spid="1198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P spid="119812"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white_stone"/>
          <p:cNvPicPr>
            <a:picLocks noChangeAspect="1" noChangeArrowheads="1"/>
          </p:cNvPicPr>
          <p:nvPr/>
        </p:nvPicPr>
        <p:blipFill>
          <a:blip r:embed="rId2" cstate="print"/>
          <a:srcRect/>
          <a:stretch>
            <a:fillRect/>
          </a:stretch>
        </p:blipFill>
        <p:spPr bwMode="auto">
          <a:xfrm>
            <a:off x="0" y="0"/>
            <a:ext cx="5334000" cy="6858000"/>
          </a:xfrm>
          <a:prstGeom prst="rect">
            <a:avLst/>
          </a:prstGeom>
          <a:noFill/>
          <a:ln w="9525">
            <a:noFill/>
            <a:miter lim="800000"/>
            <a:headEnd/>
            <a:tailEnd/>
          </a:ln>
        </p:spPr>
      </p:pic>
      <p:sp>
        <p:nvSpPr>
          <p:cNvPr id="34819" name="Text Box 3"/>
          <p:cNvSpPr txBox="1">
            <a:spLocks noChangeArrowheads="1"/>
          </p:cNvSpPr>
          <p:nvPr/>
        </p:nvSpPr>
        <p:spPr bwMode="auto">
          <a:xfrm>
            <a:off x="5334000" y="0"/>
            <a:ext cx="3810000" cy="7042150"/>
          </a:xfrm>
          <a:prstGeom prst="rect">
            <a:avLst/>
          </a:prstGeom>
          <a:solidFill>
            <a:schemeClr val="bg1"/>
          </a:solidFill>
          <a:ln w="9525">
            <a:noFill/>
            <a:miter lim="800000"/>
            <a:headEnd/>
            <a:tailEnd/>
          </a:ln>
        </p:spPr>
        <p:txBody>
          <a:bodyPr>
            <a:spAutoFit/>
          </a:bodyPr>
          <a:lstStyle/>
          <a:p>
            <a:pPr marL="60325"/>
            <a:endParaRPr lang="en-US" sz="2800"/>
          </a:p>
          <a:p>
            <a:pPr marL="60325"/>
            <a:r>
              <a:rPr lang="en-US" sz="2800"/>
              <a:t>The Greek word for “stone” in Revelation is ψῆφος (psēphos) which </a:t>
            </a:r>
            <a:r>
              <a:rPr lang="en-US" sz="2800" b="1"/>
              <a:t>Thayer defines as:</a:t>
            </a:r>
            <a:endParaRPr lang="en-US" sz="2800"/>
          </a:p>
          <a:p>
            <a:pPr marL="60325">
              <a:buFontTx/>
              <a:buAutoNum type="arabicParenR"/>
            </a:pPr>
            <a:r>
              <a:rPr lang="en-US" sz="2800"/>
              <a:t> a small worn smooth stone, a pebble</a:t>
            </a:r>
          </a:p>
          <a:p>
            <a:pPr marL="344488" lvl="1" indent="-60325"/>
            <a:r>
              <a:rPr lang="en-US" sz="2400"/>
              <a:t>1a) in the ancient courts of justice the accused were condemned by black pebbles and the acquitted by white</a:t>
            </a:r>
          </a:p>
          <a:p>
            <a:pPr marL="60325"/>
            <a:r>
              <a:rPr lang="en-US" sz="2800"/>
              <a:t>2) a vote (on account of the use of pebbles in voting)</a:t>
            </a:r>
          </a:p>
          <a:p>
            <a:pPr marL="60325"/>
            <a:endParaRPr lang="en-US" sz="2800"/>
          </a:p>
          <a:p>
            <a:pPr marL="60325"/>
            <a:endParaRPr lang="en-US" sz="28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85800" y="838200"/>
            <a:ext cx="7772400" cy="1143000"/>
          </a:xfrm>
        </p:spPr>
        <p:txBody>
          <a:bodyPr/>
          <a:lstStyle/>
          <a:p>
            <a:r>
              <a:rPr lang="en-US" sz="4000" smtClean="0"/>
              <a:t>Revelation 2:18-29 </a:t>
            </a:r>
            <a:br>
              <a:rPr lang="en-US" sz="4000" smtClean="0"/>
            </a:br>
            <a:r>
              <a:rPr lang="en-US" sz="2800" b="1" i="1" smtClean="0"/>
              <a:t>(Thyatira – “Compromised with Evil”)</a:t>
            </a:r>
          </a:p>
        </p:txBody>
      </p:sp>
      <p:sp>
        <p:nvSpPr>
          <p:cNvPr id="144388" name="Rectangle 4"/>
          <p:cNvSpPr>
            <a:spLocks noGrp="1" noChangeArrowheads="1"/>
          </p:cNvSpPr>
          <p:nvPr>
            <p:ph type="body" idx="1"/>
          </p:nvPr>
        </p:nvSpPr>
        <p:spPr>
          <a:xfrm>
            <a:off x="762000" y="1981200"/>
            <a:ext cx="7696200" cy="4876800"/>
          </a:xfrm>
          <a:solidFill>
            <a:schemeClr val="hlink"/>
          </a:solidFill>
        </p:spPr>
        <p:txBody>
          <a:bodyPr/>
          <a:lstStyle/>
          <a:p>
            <a:pPr>
              <a:lnSpc>
                <a:spcPct val="90000"/>
              </a:lnSpc>
              <a:spcBef>
                <a:spcPct val="10000"/>
              </a:spcBef>
            </a:pPr>
            <a:r>
              <a:rPr lang="en-US" smtClean="0"/>
              <a:t>Thyatira is commended because her last works were more than the first (2:19)</a:t>
            </a:r>
          </a:p>
          <a:p>
            <a:pPr>
              <a:lnSpc>
                <a:spcPct val="90000"/>
              </a:lnSpc>
              <a:spcBef>
                <a:spcPct val="10000"/>
              </a:spcBef>
            </a:pPr>
            <a:r>
              <a:rPr lang="en-US" smtClean="0"/>
              <a:t>Thyatira is condemned because it allowed Jezebel “to teach and seduce my servants” to practice the doctrine of the Nicolaitans.</a:t>
            </a:r>
          </a:p>
          <a:p>
            <a:pPr lvl="1">
              <a:lnSpc>
                <a:spcPct val="90000"/>
              </a:lnSpc>
              <a:spcBef>
                <a:spcPct val="10000"/>
              </a:spcBef>
            </a:pPr>
            <a:r>
              <a:rPr lang="en-US" sz="2800" smtClean="0"/>
              <a:t>The name Jezebel calls to mind the wife of Ahab (1 Kings 16:31-33; 18:4, 19; 19:1-2)</a:t>
            </a:r>
          </a:p>
          <a:p>
            <a:pPr lvl="1">
              <a:lnSpc>
                <a:spcPct val="90000"/>
              </a:lnSpc>
              <a:spcBef>
                <a:spcPct val="10000"/>
              </a:spcBef>
            </a:pPr>
            <a:r>
              <a:rPr lang="en-US" sz="2800" smtClean="0"/>
              <a:t>Note again the progression of this problem: It was </a:t>
            </a:r>
            <a:r>
              <a:rPr lang="en-US" sz="2800" smtClean="0">
                <a:solidFill>
                  <a:schemeClr val="tx2"/>
                </a:solidFill>
              </a:rPr>
              <a:t>hated</a:t>
            </a:r>
            <a:r>
              <a:rPr lang="en-US" sz="2800" smtClean="0"/>
              <a:t> in Ephesus (2:6), </a:t>
            </a:r>
            <a:r>
              <a:rPr lang="en-US" sz="2800" smtClean="0">
                <a:solidFill>
                  <a:schemeClr val="tx2"/>
                </a:solidFill>
              </a:rPr>
              <a:t>held</a:t>
            </a:r>
            <a:r>
              <a:rPr lang="en-US" sz="2800" smtClean="0"/>
              <a:t> by some at Pergamos (2:14-15) and </a:t>
            </a:r>
            <a:r>
              <a:rPr lang="en-US" sz="2800" smtClean="0">
                <a:solidFill>
                  <a:schemeClr val="tx2"/>
                </a:solidFill>
              </a:rPr>
              <a:t>practiced</a:t>
            </a:r>
            <a:r>
              <a:rPr lang="en-US" sz="2800" smtClean="0"/>
              <a:t> by the some in the church in Thyatira (2:20).</a:t>
            </a:r>
            <a:endParaRPr lang="en-US" smtClean="0"/>
          </a:p>
        </p:txBody>
      </p:sp>
      <p:sp>
        <p:nvSpPr>
          <p:cNvPr id="35844" name="WordArt 3"/>
          <p:cNvSpPr>
            <a:spLocks noChangeArrowheads="1" noChangeShapeType="1" noTextEdit="1"/>
          </p:cNvSpPr>
          <p:nvPr/>
        </p:nvSpPr>
        <p:spPr bwMode="auto">
          <a:xfrm>
            <a:off x="2667000" y="381000"/>
            <a:ext cx="3733800" cy="304800"/>
          </a:xfrm>
          <a:prstGeom prst="rect">
            <a:avLst/>
          </a:prstGeom>
        </p:spPr>
        <p:txBody>
          <a:bodyPr spcFirstLastPara="1" wrap="none" fromWordArt="1">
            <a:prstTxWarp prst="textArchUp">
              <a:avLst>
                <a:gd name="adj" fmla="val 10800004"/>
              </a:avLst>
            </a:prstTxWarp>
          </a:bodyPr>
          <a:lstStyle/>
          <a:p>
            <a:pPr algn="ctr"/>
            <a:r>
              <a:rPr lang="en-US" sz="3600" b="1" kern="10">
                <a:ln w="9525">
                  <a:solidFill>
                    <a:srgbClr val="000000"/>
                  </a:solidFill>
                  <a:round/>
                  <a:headEnd/>
                  <a:tailEnd/>
                </a:ln>
                <a:solidFill>
                  <a:schemeClr val="bg2"/>
                </a:solidFill>
                <a:latin typeface="Copperplate Gothic Light"/>
              </a:rPr>
              <a:t>Revelation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4386"/>
                                        </p:tgtEl>
                                        <p:attrNameLst>
                                          <p:attrName>style.visibility</p:attrName>
                                        </p:attrNameLst>
                                      </p:cBhvr>
                                      <p:to>
                                        <p:strVal val="visible"/>
                                      </p:to>
                                    </p:set>
                                    <p:anim calcmode="lin" valueType="num">
                                      <p:cBhvr>
                                        <p:cTn id="7" dur="500" fill="hold"/>
                                        <p:tgtEl>
                                          <p:spTgt spid="144386"/>
                                        </p:tgtEl>
                                        <p:attrNameLst>
                                          <p:attrName>ppt_w</p:attrName>
                                        </p:attrNameLst>
                                      </p:cBhvr>
                                      <p:tavLst>
                                        <p:tav tm="0">
                                          <p:val>
                                            <p:fltVal val="0"/>
                                          </p:val>
                                        </p:tav>
                                        <p:tav tm="100000">
                                          <p:val>
                                            <p:strVal val="#ppt_w"/>
                                          </p:val>
                                        </p:tav>
                                      </p:tavLst>
                                    </p:anim>
                                    <p:anim calcmode="lin" valueType="num">
                                      <p:cBhvr>
                                        <p:cTn id="8" dur="500" fill="hold"/>
                                        <p:tgtEl>
                                          <p:spTgt spid="144386"/>
                                        </p:tgtEl>
                                        <p:attrNameLst>
                                          <p:attrName>ppt_h</p:attrName>
                                        </p:attrNameLst>
                                      </p:cBhvr>
                                      <p:tavLst>
                                        <p:tav tm="0">
                                          <p:val>
                                            <p:fltVal val="0"/>
                                          </p:val>
                                        </p:tav>
                                        <p:tav tm="100000">
                                          <p:val>
                                            <p:strVal val="#ppt_h"/>
                                          </p:val>
                                        </p:tav>
                                      </p:tavLst>
                                    </p:anim>
                                    <p:animEffect transition="in" filter="fade">
                                      <p:cBhvr>
                                        <p:cTn id="9" dur="500"/>
                                        <p:tgtEl>
                                          <p:spTgt spid="14438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4388">
                                            <p:bg/>
                                          </p:spTgt>
                                        </p:tgtEl>
                                        <p:attrNameLst>
                                          <p:attrName>style.visibility</p:attrName>
                                        </p:attrNameLst>
                                      </p:cBhvr>
                                      <p:to>
                                        <p:strVal val="visible"/>
                                      </p:to>
                                    </p:set>
                                    <p:animEffect transition="in" filter="fade">
                                      <p:cBhvr>
                                        <p:cTn id="14" dur="1000">
                                          <p:stCondLst>
                                            <p:cond delay="0"/>
                                          </p:stCondLst>
                                        </p:cTn>
                                        <p:tgtEl>
                                          <p:spTgt spid="144388">
                                            <p:bg/>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4388">
                                            <p:txEl>
                                              <p:pRg st="0" end="0"/>
                                            </p:txEl>
                                          </p:spTgt>
                                        </p:tgtEl>
                                        <p:attrNameLst>
                                          <p:attrName>style.visibility</p:attrName>
                                        </p:attrNameLst>
                                      </p:cBhvr>
                                      <p:to>
                                        <p:strVal val="visible"/>
                                      </p:to>
                                    </p:set>
                                    <p:animEffect transition="in" filter="fade">
                                      <p:cBhvr>
                                        <p:cTn id="19" dur="1000">
                                          <p:stCondLst>
                                            <p:cond delay="0"/>
                                          </p:stCondLst>
                                        </p:cTn>
                                        <p:tgtEl>
                                          <p:spTgt spid="1443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4388">
                                            <p:txEl>
                                              <p:pRg st="1" end="1"/>
                                            </p:txEl>
                                          </p:spTgt>
                                        </p:tgtEl>
                                        <p:attrNameLst>
                                          <p:attrName>style.visibility</p:attrName>
                                        </p:attrNameLst>
                                      </p:cBhvr>
                                      <p:to>
                                        <p:strVal val="visible"/>
                                      </p:to>
                                    </p:set>
                                    <p:animEffect transition="in" filter="fade">
                                      <p:cBhvr>
                                        <p:cTn id="24" dur="1000">
                                          <p:stCondLst>
                                            <p:cond delay="0"/>
                                          </p:stCondLst>
                                        </p:cTn>
                                        <p:tgtEl>
                                          <p:spTgt spid="144388">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4388">
                                            <p:txEl>
                                              <p:pRg st="2" end="2"/>
                                            </p:txEl>
                                          </p:spTgt>
                                        </p:tgtEl>
                                        <p:attrNameLst>
                                          <p:attrName>style.visibility</p:attrName>
                                        </p:attrNameLst>
                                      </p:cBhvr>
                                      <p:to>
                                        <p:strVal val="visible"/>
                                      </p:to>
                                    </p:set>
                                    <p:animEffect transition="in" filter="fade">
                                      <p:cBhvr>
                                        <p:cTn id="27" dur="1000">
                                          <p:stCondLst>
                                            <p:cond delay="0"/>
                                          </p:stCondLst>
                                        </p:cTn>
                                        <p:tgtEl>
                                          <p:spTgt spid="144388">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4388">
                                            <p:txEl>
                                              <p:pRg st="3" end="3"/>
                                            </p:txEl>
                                          </p:spTgt>
                                        </p:tgtEl>
                                        <p:attrNameLst>
                                          <p:attrName>style.visibility</p:attrName>
                                        </p:attrNameLst>
                                      </p:cBhvr>
                                      <p:to>
                                        <p:strVal val="visible"/>
                                      </p:to>
                                    </p:set>
                                    <p:animEffect transition="in" filter="fade">
                                      <p:cBhvr>
                                        <p:cTn id="30" dur="1000">
                                          <p:stCondLst>
                                            <p:cond delay="0"/>
                                          </p:stCondLst>
                                        </p:cTn>
                                        <p:tgtEl>
                                          <p:spTgt spid="1443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p:bldP spid="144388"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even Churches of Asia"/>
          <p:cNvPicPr>
            <a:picLocks noChangeAspect="1" noChangeArrowheads="1"/>
          </p:cNvPicPr>
          <p:nvPr/>
        </p:nvPicPr>
        <p:blipFill>
          <a:blip r:embed="rId2" cstate="print"/>
          <a:srcRect t="1392" r="44124" b="24406"/>
          <a:stretch>
            <a:fillRect/>
          </a:stretch>
        </p:blipFill>
        <p:spPr bwMode="auto">
          <a:xfrm>
            <a:off x="457200" y="76200"/>
            <a:ext cx="7924800" cy="6816725"/>
          </a:xfrm>
          <a:prstGeom prst="rect">
            <a:avLst/>
          </a:prstGeom>
          <a:noFill/>
          <a:ln w="9525">
            <a:noFill/>
            <a:miter lim="800000"/>
            <a:headEnd/>
            <a:tailEnd/>
          </a:ln>
        </p:spPr>
      </p:pic>
      <p:sp>
        <p:nvSpPr>
          <p:cNvPr id="36867" name="Rectangle 3"/>
          <p:cNvSpPr>
            <a:spLocks noChangeArrowheads="1"/>
          </p:cNvSpPr>
          <p:nvPr/>
        </p:nvSpPr>
        <p:spPr bwMode="auto">
          <a:xfrm>
            <a:off x="3886200" y="3886200"/>
            <a:ext cx="1905000" cy="457200"/>
          </a:xfrm>
          <a:prstGeom prst="rect">
            <a:avLst/>
          </a:prstGeom>
          <a:noFill/>
          <a:ln w="57150">
            <a:solidFill>
              <a:srgbClr val="FF33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SC03412"/>
          <p:cNvPicPr>
            <a:picLocks noChangeAspect="1" noChangeArrowheads="1"/>
          </p:cNvPicPr>
          <p:nvPr>
            <p:ph/>
          </p:nvPr>
        </p:nvPicPr>
        <p:blipFill>
          <a:blip r:embed="rId2" cstate="print">
            <a:lum bright="8000"/>
          </a:blip>
          <a:srcRect/>
          <a:stretch>
            <a:fillRect/>
          </a:stretch>
        </p:blipFill>
        <p:spPr>
          <a:xfrm>
            <a:off x="0" y="0"/>
            <a:ext cx="9220200" cy="6915150"/>
          </a:xfrm>
          <a:noFill/>
        </p:spPr>
      </p:pic>
      <p:sp>
        <p:nvSpPr>
          <p:cNvPr id="37891" name="Text Box 3"/>
          <p:cNvSpPr txBox="1">
            <a:spLocks noChangeArrowheads="1"/>
          </p:cNvSpPr>
          <p:nvPr/>
        </p:nvSpPr>
        <p:spPr bwMode="auto">
          <a:xfrm>
            <a:off x="1066800" y="5943600"/>
            <a:ext cx="7086600" cy="519113"/>
          </a:xfrm>
          <a:prstGeom prst="rect">
            <a:avLst/>
          </a:prstGeom>
          <a:noFill/>
          <a:ln w="9525">
            <a:noFill/>
            <a:miter lim="800000"/>
            <a:headEnd/>
            <a:tailEnd/>
          </a:ln>
        </p:spPr>
        <p:txBody>
          <a:bodyPr>
            <a:spAutoFit/>
          </a:bodyPr>
          <a:lstStyle/>
          <a:p>
            <a:pPr eaLnBrk="1" hangingPunct="1">
              <a:spcBef>
                <a:spcPct val="50000"/>
              </a:spcBef>
            </a:pPr>
            <a:r>
              <a:rPr lang="en-US" sz="2800" b="1">
                <a:solidFill>
                  <a:srgbClr val="000000"/>
                </a:solidFill>
                <a:latin typeface="Arial Black" pitchFamily="34" charset="0"/>
              </a:rPr>
              <a:t>Ancient Thyatira in Modern Akhisar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SC03433"/>
          <p:cNvPicPr>
            <a:picLocks noChangeAspect="1" noChangeArrowheads="1"/>
          </p:cNvPicPr>
          <p:nvPr>
            <p:ph/>
          </p:nvPr>
        </p:nvPicPr>
        <p:blipFill>
          <a:blip r:embed="rId3" cstate="print"/>
          <a:srcRect/>
          <a:stretch>
            <a:fillRect/>
          </a:stretch>
        </p:blipFill>
        <p:spPr>
          <a:xfrm>
            <a:off x="-106363" y="15875"/>
            <a:ext cx="9326563" cy="6994525"/>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SC03440"/>
          <p:cNvPicPr>
            <a:picLocks noChangeAspect="1" noChangeArrowheads="1"/>
          </p:cNvPicPr>
          <p:nvPr>
            <p:ph/>
          </p:nvPr>
        </p:nvPicPr>
        <p:blipFill>
          <a:blip r:embed="rId2" cstate="print"/>
          <a:srcRect/>
          <a:stretch>
            <a:fillRect/>
          </a:stretch>
        </p:blipFill>
        <p:spPr>
          <a:xfrm>
            <a:off x="-76200" y="0"/>
            <a:ext cx="9296400" cy="6972300"/>
          </a:xfr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SC03426"/>
          <p:cNvPicPr>
            <a:picLocks noChangeAspect="1" noChangeArrowheads="1"/>
          </p:cNvPicPr>
          <p:nvPr>
            <p:ph/>
          </p:nvPr>
        </p:nvPicPr>
        <p:blipFill>
          <a:blip r:embed="rId2" cstate="print"/>
          <a:srcRect/>
          <a:stretch>
            <a:fillRect/>
          </a:stretch>
        </p:blipFill>
        <p:spPr>
          <a:xfrm>
            <a:off x="-76200" y="0"/>
            <a:ext cx="9296400" cy="6972300"/>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685800" y="838200"/>
            <a:ext cx="7772400" cy="685800"/>
          </a:xfrm>
        </p:spPr>
        <p:txBody>
          <a:bodyPr/>
          <a:lstStyle/>
          <a:p>
            <a:r>
              <a:rPr lang="en-US" sz="3200" b="1" i="1" smtClean="0">
                <a:solidFill>
                  <a:schemeClr val="tx1"/>
                </a:solidFill>
              </a:rPr>
              <a:t>Lessons to be Learned from Thyatira</a:t>
            </a:r>
          </a:p>
        </p:txBody>
      </p:sp>
      <p:sp>
        <p:nvSpPr>
          <p:cNvPr id="152580" name="Rectangle 4"/>
          <p:cNvSpPr>
            <a:spLocks noGrp="1" noChangeArrowheads="1"/>
          </p:cNvSpPr>
          <p:nvPr>
            <p:ph type="body" idx="1"/>
          </p:nvPr>
        </p:nvSpPr>
        <p:spPr>
          <a:xfrm>
            <a:off x="609600" y="1600200"/>
            <a:ext cx="7924800" cy="5257800"/>
          </a:xfrm>
          <a:solidFill>
            <a:schemeClr val="hlink"/>
          </a:solidFill>
        </p:spPr>
        <p:txBody>
          <a:bodyPr/>
          <a:lstStyle/>
          <a:p>
            <a:pPr indent="-233363">
              <a:lnSpc>
                <a:spcPct val="80000"/>
              </a:lnSpc>
              <a:spcBef>
                <a:spcPct val="10000"/>
              </a:spcBef>
            </a:pPr>
            <a:r>
              <a:rPr lang="en-US" sz="2800" b="1" smtClean="0">
                <a:solidFill>
                  <a:schemeClr val="tx2"/>
                </a:solidFill>
                <a:latin typeface="Arial" pitchFamily="34" charset="0"/>
              </a:rPr>
              <a:t>Thyatira had characteristics of strength that are worthy of imitation</a:t>
            </a:r>
          </a:p>
          <a:p>
            <a:pPr lvl="1">
              <a:lnSpc>
                <a:spcPct val="80000"/>
              </a:lnSpc>
              <a:spcBef>
                <a:spcPct val="10000"/>
              </a:spcBef>
            </a:pPr>
            <a:r>
              <a:rPr lang="en-US" sz="2400" i="1" smtClean="0">
                <a:latin typeface="Arial" pitchFamily="34" charset="0"/>
              </a:rPr>
              <a:t>Love, Service, Faith, Patience and Progress</a:t>
            </a:r>
            <a:r>
              <a:rPr lang="en-US" sz="2800" i="1" smtClean="0">
                <a:latin typeface="Arial" pitchFamily="34" charset="0"/>
              </a:rPr>
              <a:t>.</a:t>
            </a:r>
          </a:p>
          <a:p>
            <a:pPr lvl="1">
              <a:lnSpc>
                <a:spcPct val="80000"/>
              </a:lnSpc>
              <a:spcBef>
                <a:spcPct val="10000"/>
              </a:spcBef>
            </a:pPr>
            <a:r>
              <a:rPr lang="en-US" sz="2400" i="1" smtClean="0">
                <a:latin typeface="Arial" pitchFamily="34" charset="0"/>
              </a:rPr>
              <a:t>Its last works are more than the first (1 Cor. 15:58)</a:t>
            </a:r>
          </a:p>
          <a:p>
            <a:pPr indent="-233363">
              <a:lnSpc>
                <a:spcPct val="80000"/>
              </a:lnSpc>
              <a:spcBef>
                <a:spcPct val="10000"/>
              </a:spcBef>
            </a:pPr>
            <a:r>
              <a:rPr lang="en-US" sz="2800" b="1" smtClean="0">
                <a:solidFill>
                  <a:schemeClr val="tx2"/>
                </a:solidFill>
                <a:latin typeface="Arial" pitchFamily="34" charset="0"/>
              </a:rPr>
              <a:t>A church that fails to reprove evil is wrong.</a:t>
            </a:r>
            <a:endParaRPr lang="en-US" sz="2800" i="1" smtClean="0">
              <a:solidFill>
                <a:schemeClr val="tx2"/>
              </a:solidFill>
              <a:latin typeface="Arial" pitchFamily="34" charset="0"/>
            </a:endParaRPr>
          </a:p>
          <a:p>
            <a:pPr lvl="1">
              <a:lnSpc>
                <a:spcPct val="80000"/>
              </a:lnSpc>
              <a:spcBef>
                <a:spcPct val="10000"/>
              </a:spcBef>
            </a:pPr>
            <a:r>
              <a:rPr lang="en-US" sz="2400" i="1" smtClean="0">
                <a:latin typeface="Arial" pitchFamily="34" charset="0"/>
              </a:rPr>
              <a:t>It “allowed” Jezebel to teach and seduce!</a:t>
            </a:r>
          </a:p>
          <a:p>
            <a:pPr lvl="1">
              <a:lnSpc>
                <a:spcPct val="80000"/>
              </a:lnSpc>
              <a:spcBef>
                <a:spcPct val="10000"/>
              </a:spcBef>
            </a:pPr>
            <a:r>
              <a:rPr lang="en-US" sz="2400" i="1" smtClean="0">
                <a:latin typeface="Arial" pitchFamily="34" charset="0"/>
              </a:rPr>
              <a:t>A faithful church must exercise discipline                 (2 Thessalonians 3:6; 1 Corinthians 5)</a:t>
            </a:r>
          </a:p>
          <a:p>
            <a:pPr indent="-233363">
              <a:lnSpc>
                <a:spcPct val="80000"/>
              </a:lnSpc>
              <a:spcBef>
                <a:spcPct val="10000"/>
              </a:spcBef>
            </a:pPr>
            <a:r>
              <a:rPr lang="en-US" sz="2800" b="1" smtClean="0">
                <a:solidFill>
                  <a:schemeClr val="tx2"/>
                </a:solidFill>
                <a:latin typeface="Arial" pitchFamily="34" charset="0"/>
              </a:rPr>
              <a:t>Jesus gives time for repentance</a:t>
            </a:r>
          </a:p>
          <a:p>
            <a:pPr lvl="1">
              <a:lnSpc>
                <a:spcPct val="80000"/>
              </a:lnSpc>
              <a:spcBef>
                <a:spcPct val="10000"/>
              </a:spcBef>
            </a:pPr>
            <a:r>
              <a:rPr lang="en-US" sz="2400" i="1" smtClean="0">
                <a:latin typeface="Arial" pitchFamily="34" charset="0"/>
              </a:rPr>
              <a:t>But if correction is not made, He knows our minds and hearts, and consequences are coming (sickbed, tribulation, death)</a:t>
            </a:r>
          </a:p>
          <a:p>
            <a:pPr indent="-233363">
              <a:lnSpc>
                <a:spcPct val="80000"/>
              </a:lnSpc>
              <a:spcBef>
                <a:spcPct val="10000"/>
              </a:spcBef>
            </a:pPr>
            <a:r>
              <a:rPr lang="en-US" sz="2800" b="1" smtClean="0">
                <a:solidFill>
                  <a:schemeClr val="tx2"/>
                </a:solidFill>
                <a:latin typeface="Arial" pitchFamily="34" charset="0"/>
              </a:rPr>
              <a:t>Individual Christians can remain pure</a:t>
            </a:r>
            <a:r>
              <a:rPr lang="en-US" sz="2800" i="1" smtClean="0">
                <a:latin typeface="Arial" pitchFamily="34" charset="0"/>
              </a:rPr>
              <a:t> </a:t>
            </a:r>
          </a:p>
          <a:p>
            <a:pPr lvl="1">
              <a:lnSpc>
                <a:spcPct val="80000"/>
              </a:lnSpc>
              <a:spcBef>
                <a:spcPct val="10000"/>
              </a:spcBef>
            </a:pPr>
            <a:r>
              <a:rPr lang="en-US" sz="2400" i="1" smtClean="0">
                <a:latin typeface="Arial" pitchFamily="34" charset="0"/>
              </a:rPr>
              <a:t>even when disciples around them are defiled.</a:t>
            </a:r>
          </a:p>
        </p:txBody>
      </p:sp>
      <p:sp>
        <p:nvSpPr>
          <p:cNvPr id="41988" name="WordArt 3"/>
          <p:cNvSpPr>
            <a:spLocks noChangeArrowheads="1" noChangeShapeType="1" noTextEdit="1"/>
          </p:cNvSpPr>
          <p:nvPr/>
        </p:nvSpPr>
        <p:spPr bwMode="auto">
          <a:xfrm>
            <a:off x="2667000" y="381000"/>
            <a:ext cx="3733800" cy="304800"/>
          </a:xfrm>
          <a:prstGeom prst="rect">
            <a:avLst/>
          </a:prstGeom>
        </p:spPr>
        <p:txBody>
          <a:bodyPr spcFirstLastPara="1" wrap="none" fromWordArt="1">
            <a:prstTxWarp prst="textArchUp">
              <a:avLst>
                <a:gd name="adj" fmla="val 10800004"/>
              </a:avLst>
            </a:prstTxWarp>
          </a:bodyPr>
          <a:lstStyle/>
          <a:p>
            <a:pPr algn="ctr"/>
            <a:r>
              <a:rPr lang="en-US" sz="3600" b="1" kern="10">
                <a:ln w="9525">
                  <a:solidFill>
                    <a:srgbClr val="000000"/>
                  </a:solidFill>
                  <a:round/>
                  <a:headEnd/>
                  <a:tailEnd/>
                </a:ln>
                <a:solidFill>
                  <a:schemeClr val="bg2"/>
                </a:solidFill>
                <a:latin typeface="Copperplate Gothic Light"/>
              </a:rPr>
              <a:t>Revelation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2578"/>
                                        </p:tgtEl>
                                        <p:attrNameLst>
                                          <p:attrName>style.visibility</p:attrName>
                                        </p:attrNameLst>
                                      </p:cBhvr>
                                      <p:to>
                                        <p:strVal val="visible"/>
                                      </p:to>
                                    </p:set>
                                    <p:anim calcmode="lin" valueType="num">
                                      <p:cBhvr>
                                        <p:cTn id="7" dur="500" fill="hold"/>
                                        <p:tgtEl>
                                          <p:spTgt spid="152578"/>
                                        </p:tgtEl>
                                        <p:attrNameLst>
                                          <p:attrName>ppt_w</p:attrName>
                                        </p:attrNameLst>
                                      </p:cBhvr>
                                      <p:tavLst>
                                        <p:tav tm="0">
                                          <p:val>
                                            <p:fltVal val="0"/>
                                          </p:val>
                                        </p:tav>
                                        <p:tav tm="100000">
                                          <p:val>
                                            <p:strVal val="#ppt_w"/>
                                          </p:val>
                                        </p:tav>
                                      </p:tavLst>
                                    </p:anim>
                                    <p:anim calcmode="lin" valueType="num">
                                      <p:cBhvr>
                                        <p:cTn id="8" dur="500" fill="hold"/>
                                        <p:tgtEl>
                                          <p:spTgt spid="152578"/>
                                        </p:tgtEl>
                                        <p:attrNameLst>
                                          <p:attrName>ppt_h</p:attrName>
                                        </p:attrNameLst>
                                      </p:cBhvr>
                                      <p:tavLst>
                                        <p:tav tm="0">
                                          <p:val>
                                            <p:fltVal val="0"/>
                                          </p:val>
                                        </p:tav>
                                        <p:tav tm="100000">
                                          <p:val>
                                            <p:strVal val="#ppt_h"/>
                                          </p:val>
                                        </p:tav>
                                      </p:tavLst>
                                    </p:anim>
                                    <p:animEffect transition="in" filter="fade">
                                      <p:cBhvr>
                                        <p:cTn id="9" dur="500"/>
                                        <p:tgtEl>
                                          <p:spTgt spid="15257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2580">
                                            <p:bg/>
                                          </p:spTgt>
                                        </p:tgtEl>
                                        <p:attrNameLst>
                                          <p:attrName>style.visibility</p:attrName>
                                        </p:attrNameLst>
                                      </p:cBhvr>
                                      <p:to>
                                        <p:strVal val="visible"/>
                                      </p:to>
                                    </p:set>
                                    <p:animEffect transition="in" filter="fade">
                                      <p:cBhvr>
                                        <p:cTn id="14" dur="1000">
                                          <p:stCondLst>
                                            <p:cond delay="0"/>
                                          </p:stCondLst>
                                        </p:cTn>
                                        <p:tgtEl>
                                          <p:spTgt spid="152580">
                                            <p:bg/>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2580">
                                            <p:txEl>
                                              <p:pRg st="0" end="0"/>
                                            </p:txEl>
                                          </p:spTgt>
                                        </p:tgtEl>
                                        <p:attrNameLst>
                                          <p:attrName>style.visibility</p:attrName>
                                        </p:attrNameLst>
                                      </p:cBhvr>
                                      <p:to>
                                        <p:strVal val="visible"/>
                                      </p:to>
                                    </p:set>
                                    <p:animEffect transition="in" filter="fade">
                                      <p:cBhvr>
                                        <p:cTn id="19" dur="1000">
                                          <p:stCondLst>
                                            <p:cond delay="0"/>
                                          </p:stCondLst>
                                        </p:cTn>
                                        <p:tgtEl>
                                          <p:spTgt spid="152580">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2580">
                                            <p:txEl>
                                              <p:pRg st="1" end="1"/>
                                            </p:txEl>
                                          </p:spTgt>
                                        </p:tgtEl>
                                        <p:attrNameLst>
                                          <p:attrName>style.visibility</p:attrName>
                                        </p:attrNameLst>
                                      </p:cBhvr>
                                      <p:to>
                                        <p:strVal val="visible"/>
                                      </p:to>
                                    </p:set>
                                    <p:animEffect transition="in" filter="fade">
                                      <p:cBhvr>
                                        <p:cTn id="22" dur="1000">
                                          <p:stCondLst>
                                            <p:cond delay="0"/>
                                          </p:stCondLst>
                                        </p:cTn>
                                        <p:tgtEl>
                                          <p:spTgt spid="152580">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2580">
                                            <p:txEl>
                                              <p:pRg st="2" end="2"/>
                                            </p:txEl>
                                          </p:spTgt>
                                        </p:tgtEl>
                                        <p:attrNameLst>
                                          <p:attrName>style.visibility</p:attrName>
                                        </p:attrNameLst>
                                      </p:cBhvr>
                                      <p:to>
                                        <p:strVal val="visible"/>
                                      </p:to>
                                    </p:set>
                                    <p:animEffect transition="in" filter="fade">
                                      <p:cBhvr>
                                        <p:cTn id="25" dur="1000">
                                          <p:stCondLst>
                                            <p:cond delay="0"/>
                                          </p:stCondLst>
                                        </p:cTn>
                                        <p:tgtEl>
                                          <p:spTgt spid="15258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2580">
                                            <p:txEl>
                                              <p:pRg st="3" end="3"/>
                                            </p:txEl>
                                          </p:spTgt>
                                        </p:tgtEl>
                                        <p:attrNameLst>
                                          <p:attrName>style.visibility</p:attrName>
                                        </p:attrNameLst>
                                      </p:cBhvr>
                                      <p:to>
                                        <p:strVal val="visible"/>
                                      </p:to>
                                    </p:set>
                                    <p:animEffect transition="in" filter="fade">
                                      <p:cBhvr>
                                        <p:cTn id="30" dur="1000">
                                          <p:stCondLst>
                                            <p:cond delay="0"/>
                                          </p:stCondLst>
                                        </p:cTn>
                                        <p:tgtEl>
                                          <p:spTgt spid="152580">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2580">
                                            <p:txEl>
                                              <p:pRg st="4" end="4"/>
                                            </p:txEl>
                                          </p:spTgt>
                                        </p:tgtEl>
                                        <p:attrNameLst>
                                          <p:attrName>style.visibility</p:attrName>
                                        </p:attrNameLst>
                                      </p:cBhvr>
                                      <p:to>
                                        <p:strVal val="visible"/>
                                      </p:to>
                                    </p:set>
                                    <p:animEffect transition="in" filter="fade">
                                      <p:cBhvr>
                                        <p:cTn id="33" dur="1000">
                                          <p:stCondLst>
                                            <p:cond delay="0"/>
                                          </p:stCondLst>
                                        </p:cTn>
                                        <p:tgtEl>
                                          <p:spTgt spid="152580">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2580">
                                            <p:txEl>
                                              <p:pRg st="5" end="5"/>
                                            </p:txEl>
                                          </p:spTgt>
                                        </p:tgtEl>
                                        <p:attrNameLst>
                                          <p:attrName>style.visibility</p:attrName>
                                        </p:attrNameLst>
                                      </p:cBhvr>
                                      <p:to>
                                        <p:strVal val="visible"/>
                                      </p:to>
                                    </p:set>
                                    <p:animEffect transition="in" filter="fade">
                                      <p:cBhvr>
                                        <p:cTn id="36" dur="1000">
                                          <p:stCondLst>
                                            <p:cond delay="0"/>
                                          </p:stCondLst>
                                        </p:cTn>
                                        <p:tgtEl>
                                          <p:spTgt spid="152580">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2580">
                                            <p:txEl>
                                              <p:pRg st="6" end="6"/>
                                            </p:txEl>
                                          </p:spTgt>
                                        </p:tgtEl>
                                        <p:attrNameLst>
                                          <p:attrName>style.visibility</p:attrName>
                                        </p:attrNameLst>
                                      </p:cBhvr>
                                      <p:to>
                                        <p:strVal val="visible"/>
                                      </p:to>
                                    </p:set>
                                    <p:animEffect transition="in" filter="fade">
                                      <p:cBhvr>
                                        <p:cTn id="41" dur="1000">
                                          <p:stCondLst>
                                            <p:cond delay="0"/>
                                          </p:stCondLst>
                                        </p:cTn>
                                        <p:tgtEl>
                                          <p:spTgt spid="152580">
                                            <p:txEl>
                                              <p:pRg st="6" end="6"/>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2580">
                                            <p:txEl>
                                              <p:pRg st="7" end="7"/>
                                            </p:txEl>
                                          </p:spTgt>
                                        </p:tgtEl>
                                        <p:attrNameLst>
                                          <p:attrName>style.visibility</p:attrName>
                                        </p:attrNameLst>
                                      </p:cBhvr>
                                      <p:to>
                                        <p:strVal val="visible"/>
                                      </p:to>
                                    </p:set>
                                    <p:animEffect transition="in" filter="fade">
                                      <p:cBhvr>
                                        <p:cTn id="44" dur="1000">
                                          <p:stCondLst>
                                            <p:cond delay="0"/>
                                          </p:stCondLst>
                                        </p:cTn>
                                        <p:tgtEl>
                                          <p:spTgt spid="152580">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2580">
                                            <p:txEl>
                                              <p:pRg st="8" end="8"/>
                                            </p:txEl>
                                          </p:spTgt>
                                        </p:tgtEl>
                                        <p:attrNameLst>
                                          <p:attrName>style.visibility</p:attrName>
                                        </p:attrNameLst>
                                      </p:cBhvr>
                                      <p:to>
                                        <p:strVal val="visible"/>
                                      </p:to>
                                    </p:set>
                                    <p:animEffect transition="in" filter="fade">
                                      <p:cBhvr>
                                        <p:cTn id="49" dur="1000">
                                          <p:stCondLst>
                                            <p:cond delay="0"/>
                                          </p:stCondLst>
                                        </p:cTn>
                                        <p:tgtEl>
                                          <p:spTgt spid="152580">
                                            <p:txEl>
                                              <p:pRg st="8" end="8"/>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2580">
                                            <p:txEl>
                                              <p:pRg st="9" end="9"/>
                                            </p:txEl>
                                          </p:spTgt>
                                        </p:tgtEl>
                                        <p:attrNameLst>
                                          <p:attrName>style.visibility</p:attrName>
                                        </p:attrNameLst>
                                      </p:cBhvr>
                                      <p:to>
                                        <p:strVal val="visible"/>
                                      </p:to>
                                    </p:set>
                                    <p:animEffect transition="in" filter="fade">
                                      <p:cBhvr>
                                        <p:cTn id="52" dur="1000">
                                          <p:stCondLst>
                                            <p:cond delay="0"/>
                                          </p:stCondLst>
                                        </p:cTn>
                                        <p:tgtEl>
                                          <p:spTgt spid="15258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P spid="152580"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85800" y="838200"/>
            <a:ext cx="7772400" cy="685800"/>
          </a:xfrm>
        </p:spPr>
        <p:txBody>
          <a:bodyPr/>
          <a:lstStyle/>
          <a:p>
            <a:r>
              <a:rPr lang="en-US" sz="3200" b="1" i="1" smtClean="0"/>
              <a:t>Lessons to be Learned from Thyatira</a:t>
            </a:r>
          </a:p>
        </p:txBody>
      </p:sp>
      <p:sp>
        <p:nvSpPr>
          <p:cNvPr id="154628" name="Rectangle 4"/>
          <p:cNvSpPr>
            <a:spLocks noGrp="1" noChangeArrowheads="1"/>
          </p:cNvSpPr>
          <p:nvPr>
            <p:ph type="body" idx="1"/>
          </p:nvPr>
        </p:nvSpPr>
        <p:spPr>
          <a:xfrm>
            <a:off x="609600" y="1524000"/>
            <a:ext cx="8001000" cy="5257800"/>
          </a:xfrm>
        </p:spPr>
        <p:txBody>
          <a:bodyPr/>
          <a:lstStyle/>
          <a:p>
            <a:pPr indent="-233363">
              <a:spcBef>
                <a:spcPct val="10000"/>
              </a:spcBef>
              <a:buFontTx/>
              <a:buNone/>
            </a:pPr>
            <a:r>
              <a:rPr lang="en-US" b="1" i="1" smtClean="0">
                <a:solidFill>
                  <a:srgbClr val="FFFFFF"/>
                </a:solidFill>
                <a:latin typeface="Arial" pitchFamily="34" charset="0"/>
              </a:rPr>
              <a:t>He who overcomes will receive…</a:t>
            </a:r>
          </a:p>
          <a:p>
            <a:pPr lvl="1">
              <a:spcBef>
                <a:spcPct val="10000"/>
              </a:spcBef>
            </a:pPr>
            <a:r>
              <a:rPr lang="en-US" sz="2800" b="1" i="1" smtClean="0">
                <a:latin typeface="Arial" pitchFamily="34" charset="0"/>
              </a:rPr>
              <a:t>The Morning Star</a:t>
            </a:r>
            <a:r>
              <a:rPr lang="en-US" sz="2800" i="1" smtClean="0">
                <a:latin typeface="Arial" pitchFamily="34" charset="0"/>
              </a:rPr>
              <a:t> 			                     (2 Peter 1:18-19; Revelation 22:16)</a:t>
            </a:r>
          </a:p>
          <a:p>
            <a:pPr lvl="1">
              <a:spcBef>
                <a:spcPct val="10000"/>
              </a:spcBef>
            </a:pPr>
            <a:r>
              <a:rPr lang="en-US" sz="2800" b="1" i="1" smtClean="0">
                <a:latin typeface="Arial" pitchFamily="34" charset="0"/>
              </a:rPr>
              <a:t>Power over the nations</a:t>
            </a:r>
            <a:r>
              <a:rPr lang="en-US" sz="2800" i="1" smtClean="0">
                <a:latin typeface="Arial" pitchFamily="34" charset="0"/>
              </a:rPr>
              <a:t> 			     (Psalm 2:8-9; Revelation 12:5; 19:15)</a:t>
            </a:r>
          </a:p>
        </p:txBody>
      </p:sp>
      <p:sp>
        <p:nvSpPr>
          <p:cNvPr id="43012" name="WordArt 3"/>
          <p:cNvSpPr>
            <a:spLocks noChangeArrowheads="1" noChangeShapeType="1" noTextEdit="1"/>
          </p:cNvSpPr>
          <p:nvPr/>
        </p:nvSpPr>
        <p:spPr bwMode="auto">
          <a:xfrm>
            <a:off x="2667000" y="381000"/>
            <a:ext cx="3733800" cy="304800"/>
          </a:xfrm>
          <a:prstGeom prst="rect">
            <a:avLst/>
          </a:prstGeom>
        </p:spPr>
        <p:txBody>
          <a:bodyPr spcFirstLastPara="1" wrap="none" fromWordArt="1">
            <a:prstTxWarp prst="textArchUp">
              <a:avLst>
                <a:gd name="adj" fmla="val 10800004"/>
              </a:avLst>
            </a:prstTxWarp>
          </a:bodyPr>
          <a:lstStyle/>
          <a:p>
            <a:pPr algn="ctr"/>
            <a:r>
              <a:rPr lang="en-US" sz="3600" b="1" kern="10">
                <a:ln w="9525">
                  <a:solidFill>
                    <a:srgbClr val="000000"/>
                  </a:solidFill>
                  <a:round/>
                  <a:headEnd/>
                  <a:tailEnd/>
                </a:ln>
                <a:solidFill>
                  <a:schemeClr val="bg2"/>
                </a:solidFill>
                <a:latin typeface="Copperplate Gothic Light"/>
              </a:rPr>
              <a:t>Revelation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4626"/>
                                        </p:tgtEl>
                                        <p:attrNameLst>
                                          <p:attrName>style.visibility</p:attrName>
                                        </p:attrNameLst>
                                      </p:cBhvr>
                                      <p:to>
                                        <p:strVal val="visible"/>
                                      </p:to>
                                    </p:set>
                                    <p:anim calcmode="lin" valueType="num">
                                      <p:cBhvr>
                                        <p:cTn id="7" dur="500" fill="hold"/>
                                        <p:tgtEl>
                                          <p:spTgt spid="154626"/>
                                        </p:tgtEl>
                                        <p:attrNameLst>
                                          <p:attrName>ppt_w</p:attrName>
                                        </p:attrNameLst>
                                      </p:cBhvr>
                                      <p:tavLst>
                                        <p:tav tm="0">
                                          <p:val>
                                            <p:fltVal val="0"/>
                                          </p:val>
                                        </p:tav>
                                        <p:tav tm="100000">
                                          <p:val>
                                            <p:strVal val="#ppt_w"/>
                                          </p:val>
                                        </p:tav>
                                      </p:tavLst>
                                    </p:anim>
                                    <p:anim calcmode="lin" valueType="num">
                                      <p:cBhvr>
                                        <p:cTn id="8" dur="500" fill="hold"/>
                                        <p:tgtEl>
                                          <p:spTgt spid="154626"/>
                                        </p:tgtEl>
                                        <p:attrNameLst>
                                          <p:attrName>ppt_h</p:attrName>
                                        </p:attrNameLst>
                                      </p:cBhvr>
                                      <p:tavLst>
                                        <p:tav tm="0">
                                          <p:val>
                                            <p:fltVal val="0"/>
                                          </p:val>
                                        </p:tav>
                                        <p:tav tm="100000">
                                          <p:val>
                                            <p:strVal val="#ppt_h"/>
                                          </p:val>
                                        </p:tav>
                                      </p:tavLst>
                                    </p:anim>
                                    <p:animEffect transition="in" filter="fade">
                                      <p:cBhvr>
                                        <p:cTn id="9" dur="500"/>
                                        <p:tgtEl>
                                          <p:spTgt spid="1546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4628">
                                            <p:txEl>
                                              <p:pRg st="0" end="0"/>
                                            </p:txEl>
                                          </p:spTgt>
                                        </p:tgtEl>
                                        <p:attrNameLst>
                                          <p:attrName>style.visibility</p:attrName>
                                        </p:attrNameLst>
                                      </p:cBhvr>
                                      <p:to>
                                        <p:strVal val="visible"/>
                                      </p:to>
                                    </p:set>
                                    <p:animEffect transition="in" filter="fade">
                                      <p:cBhvr>
                                        <p:cTn id="14" dur="1000">
                                          <p:stCondLst>
                                            <p:cond delay="0"/>
                                          </p:stCondLst>
                                        </p:cTn>
                                        <p:tgtEl>
                                          <p:spTgt spid="154628">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4628">
                                            <p:txEl>
                                              <p:pRg st="1" end="1"/>
                                            </p:txEl>
                                          </p:spTgt>
                                        </p:tgtEl>
                                        <p:attrNameLst>
                                          <p:attrName>style.visibility</p:attrName>
                                        </p:attrNameLst>
                                      </p:cBhvr>
                                      <p:to>
                                        <p:strVal val="visible"/>
                                      </p:to>
                                    </p:set>
                                    <p:animEffect transition="in" filter="fade">
                                      <p:cBhvr>
                                        <p:cTn id="17" dur="1000">
                                          <p:stCondLst>
                                            <p:cond delay="0"/>
                                          </p:stCondLst>
                                        </p:cTn>
                                        <p:tgtEl>
                                          <p:spTgt spid="154628">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4628">
                                            <p:txEl>
                                              <p:pRg st="2" end="2"/>
                                            </p:txEl>
                                          </p:spTgt>
                                        </p:tgtEl>
                                        <p:attrNameLst>
                                          <p:attrName>style.visibility</p:attrName>
                                        </p:attrNameLst>
                                      </p:cBhvr>
                                      <p:to>
                                        <p:strVal val="visible"/>
                                      </p:to>
                                    </p:set>
                                    <p:animEffect transition="in" filter="fade">
                                      <p:cBhvr>
                                        <p:cTn id="20" dur="1000">
                                          <p:stCondLst>
                                            <p:cond delay="0"/>
                                          </p:stCondLst>
                                        </p:cTn>
                                        <p:tgtEl>
                                          <p:spTgt spid="1546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p:bldP spid="154628"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685800" y="838200"/>
            <a:ext cx="7772400" cy="1143000"/>
          </a:xfrm>
        </p:spPr>
        <p:txBody>
          <a:bodyPr/>
          <a:lstStyle/>
          <a:p>
            <a:r>
              <a:rPr lang="en-US" sz="4000" dirty="0"/>
              <a:t>Revelation 3:1-6 </a:t>
            </a:r>
            <a:br>
              <a:rPr lang="en-US" sz="4000" dirty="0"/>
            </a:br>
            <a:r>
              <a:rPr lang="en-US" sz="2800" b="1" i="1" dirty="0"/>
              <a:t>(Sardis – “The Living-Dead Church”)</a:t>
            </a:r>
          </a:p>
        </p:txBody>
      </p:sp>
      <p:sp>
        <p:nvSpPr>
          <p:cNvPr id="179203" name="WordArt 3"/>
          <p:cNvSpPr>
            <a:spLocks noChangeArrowheads="1" noChangeShapeType="1" noTextEdit="1"/>
          </p:cNvSpPr>
          <p:nvPr/>
        </p:nvSpPr>
        <p:spPr bwMode="auto">
          <a:xfrm>
            <a:off x="2667000" y="381000"/>
            <a:ext cx="3733800" cy="3048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chemeClr val="bg2"/>
                </a:solidFill>
                <a:latin typeface="Copperplate Gothic Light"/>
              </a:rPr>
              <a:t>Revelation</a:t>
            </a:r>
          </a:p>
        </p:txBody>
      </p:sp>
      <p:sp>
        <p:nvSpPr>
          <p:cNvPr id="179204" name="Rectangle 4"/>
          <p:cNvSpPr>
            <a:spLocks noGrp="1" noChangeArrowheads="1"/>
          </p:cNvSpPr>
          <p:nvPr>
            <p:ph type="body" idx="1"/>
          </p:nvPr>
        </p:nvSpPr>
        <p:spPr>
          <a:xfrm>
            <a:off x="762000" y="1981200"/>
            <a:ext cx="7696200" cy="4876800"/>
          </a:xfrm>
        </p:spPr>
        <p:txBody>
          <a:bodyPr/>
          <a:lstStyle/>
          <a:p>
            <a:pPr>
              <a:spcBef>
                <a:spcPct val="10000"/>
              </a:spcBef>
            </a:pPr>
            <a:r>
              <a:rPr lang="en-US" b="1" dirty="0">
                <a:latin typeface="Arial" pitchFamily="34" charset="0"/>
              </a:rPr>
              <a:t>Sardis was a great city of commerce.</a:t>
            </a:r>
          </a:p>
          <a:p>
            <a:pPr lvl="1">
              <a:spcBef>
                <a:spcPct val="10000"/>
              </a:spcBef>
            </a:pPr>
            <a:r>
              <a:rPr lang="en-US" sz="2400" dirty="0">
                <a:latin typeface="Arial" pitchFamily="34" charset="0"/>
              </a:rPr>
              <a:t>Five major roads intersected.</a:t>
            </a:r>
          </a:p>
          <a:p>
            <a:pPr lvl="1">
              <a:spcBef>
                <a:spcPct val="10000"/>
              </a:spcBef>
            </a:pPr>
            <a:r>
              <a:rPr lang="en-US" sz="2400" dirty="0">
                <a:latin typeface="Arial" pitchFamily="34" charset="0"/>
              </a:rPr>
              <a:t>It is the birthplace of modern money (the first coins were minted there)</a:t>
            </a:r>
          </a:p>
          <a:p>
            <a:pPr>
              <a:spcBef>
                <a:spcPct val="10000"/>
              </a:spcBef>
            </a:pPr>
            <a:r>
              <a:rPr lang="en-US" b="1" dirty="0">
                <a:latin typeface="Arial" pitchFamily="34" charset="0"/>
              </a:rPr>
              <a:t>The church had a name for being alive, but it was dead.</a:t>
            </a:r>
            <a:r>
              <a:rPr lang="en-US" dirty="0"/>
              <a:t> </a:t>
            </a:r>
          </a:p>
          <a:p>
            <a:pPr>
              <a:spcBef>
                <a:spcPct val="10000"/>
              </a:spcBef>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9202"/>
                                        </p:tgtEl>
                                        <p:attrNameLst>
                                          <p:attrName>style.visibility</p:attrName>
                                        </p:attrNameLst>
                                      </p:cBhvr>
                                      <p:to>
                                        <p:strVal val="visible"/>
                                      </p:to>
                                    </p:set>
                                    <p:anim calcmode="lin" valueType="num">
                                      <p:cBhvr>
                                        <p:cTn id="7" dur="500" fill="hold"/>
                                        <p:tgtEl>
                                          <p:spTgt spid="179202"/>
                                        </p:tgtEl>
                                        <p:attrNameLst>
                                          <p:attrName>ppt_w</p:attrName>
                                        </p:attrNameLst>
                                      </p:cBhvr>
                                      <p:tavLst>
                                        <p:tav tm="0">
                                          <p:val>
                                            <p:fltVal val="0"/>
                                          </p:val>
                                        </p:tav>
                                        <p:tav tm="100000">
                                          <p:val>
                                            <p:strVal val="#ppt_w"/>
                                          </p:val>
                                        </p:tav>
                                      </p:tavLst>
                                    </p:anim>
                                    <p:anim calcmode="lin" valueType="num">
                                      <p:cBhvr>
                                        <p:cTn id="8" dur="500" fill="hold"/>
                                        <p:tgtEl>
                                          <p:spTgt spid="179202"/>
                                        </p:tgtEl>
                                        <p:attrNameLst>
                                          <p:attrName>ppt_h</p:attrName>
                                        </p:attrNameLst>
                                      </p:cBhvr>
                                      <p:tavLst>
                                        <p:tav tm="0">
                                          <p:val>
                                            <p:fltVal val="0"/>
                                          </p:val>
                                        </p:tav>
                                        <p:tav tm="100000">
                                          <p:val>
                                            <p:strVal val="#ppt_h"/>
                                          </p:val>
                                        </p:tav>
                                      </p:tavLst>
                                    </p:anim>
                                    <p:animEffect transition="in" filter="fade">
                                      <p:cBhvr>
                                        <p:cTn id="9" dur="500"/>
                                        <p:tgtEl>
                                          <p:spTgt spid="17920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9204">
                                            <p:txEl>
                                              <p:pRg st="0" end="0"/>
                                            </p:txEl>
                                          </p:spTgt>
                                        </p:tgtEl>
                                        <p:attrNameLst>
                                          <p:attrName>style.visibility</p:attrName>
                                        </p:attrNameLst>
                                      </p:cBhvr>
                                      <p:to>
                                        <p:strVal val="visible"/>
                                      </p:to>
                                    </p:set>
                                    <p:animEffect transition="in" filter="fade">
                                      <p:cBhvr>
                                        <p:cTn id="14" dur="1000">
                                          <p:stCondLst>
                                            <p:cond delay="0"/>
                                          </p:stCondLst>
                                        </p:cTn>
                                        <p:tgtEl>
                                          <p:spTgt spid="17920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9204">
                                            <p:txEl>
                                              <p:pRg st="1" end="1"/>
                                            </p:txEl>
                                          </p:spTgt>
                                        </p:tgtEl>
                                        <p:attrNameLst>
                                          <p:attrName>style.visibility</p:attrName>
                                        </p:attrNameLst>
                                      </p:cBhvr>
                                      <p:to>
                                        <p:strVal val="visible"/>
                                      </p:to>
                                    </p:set>
                                    <p:animEffect transition="in" filter="fade">
                                      <p:cBhvr>
                                        <p:cTn id="17" dur="1000">
                                          <p:stCondLst>
                                            <p:cond delay="0"/>
                                          </p:stCondLst>
                                        </p:cTn>
                                        <p:tgtEl>
                                          <p:spTgt spid="179204">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9204">
                                            <p:txEl>
                                              <p:pRg st="2" end="2"/>
                                            </p:txEl>
                                          </p:spTgt>
                                        </p:tgtEl>
                                        <p:attrNameLst>
                                          <p:attrName>style.visibility</p:attrName>
                                        </p:attrNameLst>
                                      </p:cBhvr>
                                      <p:to>
                                        <p:strVal val="visible"/>
                                      </p:to>
                                    </p:set>
                                    <p:animEffect transition="in" filter="fade">
                                      <p:cBhvr>
                                        <p:cTn id="20" dur="1000">
                                          <p:stCondLst>
                                            <p:cond delay="0"/>
                                          </p:stCondLst>
                                        </p:cTn>
                                        <p:tgtEl>
                                          <p:spTgt spid="17920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9204">
                                            <p:txEl>
                                              <p:pRg st="3" end="3"/>
                                            </p:txEl>
                                          </p:spTgt>
                                        </p:tgtEl>
                                        <p:attrNameLst>
                                          <p:attrName>style.visibility</p:attrName>
                                        </p:attrNameLst>
                                      </p:cBhvr>
                                      <p:to>
                                        <p:strVal val="visible"/>
                                      </p:to>
                                    </p:set>
                                    <p:animEffect transition="in" filter="fade">
                                      <p:cBhvr>
                                        <p:cTn id="25" dur="1000">
                                          <p:stCondLst>
                                            <p:cond delay="0"/>
                                          </p:stCondLst>
                                        </p:cTn>
                                        <p:tgtEl>
                                          <p:spTgt spid="1792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p:bldP spid="17920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even Churches of Asia"/>
          <p:cNvPicPr>
            <a:picLocks noChangeAspect="1" noChangeArrowheads="1"/>
          </p:cNvPicPr>
          <p:nvPr/>
        </p:nvPicPr>
        <p:blipFill>
          <a:blip r:embed="rId2" cstate="print"/>
          <a:srcRect t="1392" r="44124" b="24406"/>
          <a:stretch>
            <a:fillRect/>
          </a:stretch>
        </p:blipFill>
        <p:spPr bwMode="auto">
          <a:xfrm>
            <a:off x="0" y="-15875"/>
            <a:ext cx="9144000" cy="7102475"/>
          </a:xfrm>
          <a:prstGeom prst="rect">
            <a:avLst/>
          </a:prstGeom>
          <a:noFill/>
          <a:ln w="9525">
            <a:noFill/>
            <a:miter lim="800000"/>
            <a:headEnd/>
            <a:tailEnd/>
          </a:ln>
        </p:spPr>
      </p:pic>
      <p:sp>
        <p:nvSpPr>
          <p:cNvPr id="26627" name="Rectangle 3"/>
          <p:cNvSpPr>
            <a:spLocks noChangeArrowheads="1"/>
          </p:cNvSpPr>
          <p:nvPr/>
        </p:nvSpPr>
        <p:spPr bwMode="auto">
          <a:xfrm>
            <a:off x="3505200" y="3581400"/>
            <a:ext cx="2057400" cy="381000"/>
          </a:xfrm>
          <a:prstGeom prst="rect">
            <a:avLst/>
          </a:prstGeom>
          <a:noFill/>
          <a:ln w="57150">
            <a:solidFill>
              <a:srgbClr val="FF33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Seven Churches of Asia"/>
          <p:cNvPicPr>
            <a:picLocks noChangeAspect="1" noChangeArrowheads="1"/>
          </p:cNvPicPr>
          <p:nvPr/>
        </p:nvPicPr>
        <p:blipFill>
          <a:blip r:embed="rId2" cstate="print"/>
          <a:srcRect t="1392" r="44124" b="24406"/>
          <a:stretch>
            <a:fillRect/>
          </a:stretch>
        </p:blipFill>
        <p:spPr bwMode="auto">
          <a:xfrm>
            <a:off x="0" y="0"/>
            <a:ext cx="9144000" cy="7210425"/>
          </a:xfrm>
          <a:prstGeom prst="rect">
            <a:avLst/>
          </a:prstGeom>
          <a:noFill/>
        </p:spPr>
      </p:pic>
      <p:sp>
        <p:nvSpPr>
          <p:cNvPr id="182275" name="Rectangle 3"/>
          <p:cNvSpPr>
            <a:spLocks noChangeArrowheads="1"/>
          </p:cNvSpPr>
          <p:nvPr/>
        </p:nvSpPr>
        <p:spPr bwMode="auto">
          <a:xfrm>
            <a:off x="4114800" y="4572000"/>
            <a:ext cx="1905000" cy="457200"/>
          </a:xfrm>
          <a:prstGeom prst="rect">
            <a:avLst/>
          </a:prstGeom>
          <a:noFill/>
          <a:ln w="57150">
            <a:solidFill>
              <a:srgbClr val="FF3300"/>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3" name="Picture 5" descr="River Pactolus"/>
          <p:cNvPicPr>
            <a:picLocks noChangeAspect="1" noChangeArrowheads="1"/>
          </p:cNvPicPr>
          <p:nvPr/>
        </p:nvPicPr>
        <p:blipFill>
          <a:blip r:embed="rId2" cstate="print"/>
          <a:srcRect/>
          <a:stretch>
            <a:fillRect/>
          </a:stretch>
        </p:blipFill>
        <p:spPr bwMode="auto">
          <a:xfrm>
            <a:off x="-76200" y="2425700"/>
            <a:ext cx="9296400" cy="4508500"/>
          </a:xfrm>
          <a:prstGeom prst="rect">
            <a:avLst/>
          </a:prstGeom>
          <a:noFill/>
        </p:spPr>
      </p:pic>
      <p:sp>
        <p:nvSpPr>
          <p:cNvPr id="181254" name="Text Box 6"/>
          <p:cNvSpPr txBox="1">
            <a:spLocks noChangeArrowheads="1"/>
          </p:cNvSpPr>
          <p:nvPr/>
        </p:nvSpPr>
        <p:spPr bwMode="auto">
          <a:xfrm>
            <a:off x="0" y="0"/>
            <a:ext cx="9144000" cy="2408238"/>
          </a:xfrm>
          <a:prstGeom prst="rect">
            <a:avLst/>
          </a:prstGeom>
          <a:solidFill>
            <a:schemeClr val="bg1"/>
          </a:solidFill>
          <a:ln w="9525">
            <a:noFill/>
            <a:miter lim="800000"/>
            <a:headEnd/>
            <a:tailEnd/>
          </a:ln>
          <a:effectLst/>
        </p:spPr>
        <p:txBody>
          <a:bodyPr>
            <a:spAutoFit/>
          </a:bodyPr>
          <a:lstStyle/>
          <a:p>
            <a:pPr algn="ctr"/>
            <a:r>
              <a:rPr lang="en-US" sz="4000" b="1"/>
              <a:t>The Pactolus River</a:t>
            </a:r>
          </a:p>
          <a:p>
            <a:pPr algn="ctr"/>
            <a:r>
              <a:rPr lang="en-US" sz="3600" b="1" i="1">
                <a:solidFill>
                  <a:schemeClr val="tx2"/>
                </a:solidFill>
              </a:rPr>
              <a:t>A River of Gold!</a:t>
            </a:r>
          </a:p>
          <a:p>
            <a:pPr algn="ctr"/>
            <a:r>
              <a:rPr lang="en-US" sz="2400">
                <a:latin typeface="Arial" pitchFamily="34" charset="0"/>
              </a:rPr>
              <a:t>Sardis was located on the banks of the Pactolus River. The Pactolus was rich in gold bearing sands, enabling the kings of Lydia to mint gold coins of guaranteed weight and purity.</a:t>
            </a:r>
            <a:r>
              <a:rPr lang="en-US" sz="2800"/>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DSC03392"/>
          <p:cNvPicPr>
            <a:picLocks noChangeAspect="1" noChangeArrowheads="1"/>
          </p:cNvPicPr>
          <p:nvPr>
            <p:ph/>
          </p:nvPr>
        </p:nvPicPr>
        <p:blipFill>
          <a:blip r:embed="rId2" cstate="print"/>
          <a:srcRect/>
          <a:stretch>
            <a:fillRect/>
          </a:stretch>
        </p:blipFill>
        <p:spPr>
          <a:xfrm>
            <a:off x="-76200" y="-36513"/>
            <a:ext cx="9296400" cy="6970713"/>
          </a:xfrm>
          <a:noFill/>
          <a:ln/>
        </p:spPr>
      </p:pic>
      <p:sp>
        <p:nvSpPr>
          <p:cNvPr id="185347" name="Text Box 3"/>
          <p:cNvSpPr txBox="1">
            <a:spLocks noChangeArrowheads="1"/>
          </p:cNvSpPr>
          <p:nvPr/>
        </p:nvSpPr>
        <p:spPr bwMode="auto">
          <a:xfrm>
            <a:off x="2895600" y="196850"/>
            <a:ext cx="5867400" cy="641350"/>
          </a:xfrm>
          <a:prstGeom prst="rect">
            <a:avLst/>
          </a:prstGeom>
          <a:noFill/>
          <a:ln w="9525">
            <a:noFill/>
            <a:miter lim="800000"/>
            <a:headEnd/>
            <a:tailEnd/>
          </a:ln>
          <a:effectLst/>
        </p:spPr>
        <p:txBody>
          <a:bodyPr>
            <a:spAutoFit/>
          </a:bodyPr>
          <a:lstStyle/>
          <a:p>
            <a:pPr>
              <a:spcBef>
                <a:spcPct val="50000"/>
              </a:spcBef>
            </a:pPr>
            <a:r>
              <a:rPr lang="en-US" sz="3600" b="1">
                <a:solidFill>
                  <a:srgbClr val="000000"/>
                </a:solidFill>
              </a:rPr>
              <a:t>Temple of Artemis in Sardis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DSC03350"/>
          <p:cNvPicPr>
            <a:picLocks noChangeAspect="1" noChangeArrowheads="1"/>
          </p:cNvPicPr>
          <p:nvPr>
            <p:ph/>
          </p:nvPr>
        </p:nvPicPr>
        <p:blipFill>
          <a:blip r:embed="rId2" cstate="print"/>
          <a:srcRect/>
          <a:stretch>
            <a:fillRect/>
          </a:stretch>
        </p:blipFill>
        <p:spPr>
          <a:xfrm>
            <a:off x="0" y="0"/>
            <a:ext cx="9144000" cy="6858000"/>
          </a:xfrm>
          <a:noFill/>
          <a:ln/>
        </p:spPr>
      </p:pic>
      <p:sp>
        <p:nvSpPr>
          <p:cNvPr id="184325" name="Line 5"/>
          <p:cNvSpPr>
            <a:spLocks noChangeShapeType="1"/>
          </p:cNvSpPr>
          <p:nvPr/>
        </p:nvSpPr>
        <p:spPr bwMode="auto">
          <a:xfrm>
            <a:off x="2895600" y="914400"/>
            <a:ext cx="4572000" cy="152400"/>
          </a:xfrm>
          <a:prstGeom prst="line">
            <a:avLst/>
          </a:prstGeom>
          <a:noFill/>
          <a:ln w="38100">
            <a:solidFill>
              <a:srgbClr val="FF0000"/>
            </a:solidFill>
            <a:round/>
            <a:headEnd/>
            <a:tailEnd/>
          </a:ln>
          <a:effectLst/>
        </p:spPr>
        <p:txBody>
          <a:bodyPr/>
          <a:lstStyle/>
          <a:p>
            <a:endParaRPr lang="en-US"/>
          </a:p>
        </p:txBody>
      </p:sp>
      <p:sp>
        <p:nvSpPr>
          <p:cNvPr id="184326" name="Line 6"/>
          <p:cNvSpPr>
            <a:spLocks noChangeShapeType="1"/>
          </p:cNvSpPr>
          <p:nvPr/>
        </p:nvSpPr>
        <p:spPr bwMode="auto">
          <a:xfrm>
            <a:off x="2133600" y="1524000"/>
            <a:ext cx="3276600" cy="152400"/>
          </a:xfrm>
          <a:prstGeom prst="line">
            <a:avLst/>
          </a:prstGeom>
          <a:noFill/>
          <a:ln w="38100">
            <a:solidFill>
              <a:srgbClr val="FF0000"/>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wipe(down)">
                                      <p:cBhvr>
                                        <p:cTn id="7" dur="500"/>
                                        <p:tgtEl>
                                          <p:spTgt spid="1843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4326"/>
                                        </p:tgtEl>
                                        <p:attrNameLst>
                                          <p:attrName>style.visibility</p:attrName>
                                        </p:attrNameLst>
                                      </p:cBhvr>
                                      <p:to>
                                        <p:strVal val="visible"/>
                                      </p:to>
                                    </p:set>
                                    <p:animEffect transition="in" filter="wipe(down)">
                                      <p:cBhvr>
                                        <p:cTn id="12" dur="500"/>
                                        <p:tgtEl>
                                          <p:spTgt spid="184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5" grpId="0" animBg="1"/>
      <p:bldP spid="1843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DSC03357"/>
          <p:cNvPicPr>
            <a:picLocks noChangeAspect="1" noChangeArrowheads="1"/>
          </p:cNvPicPr>
          <p:nvPr>
            <p:ph/>
          </p:nvPr>
        </p:nvPicPr>
        <p:blipFill>
          <a:blip r:embed="rId3" cstate="print">
            <a:lum bright="6000" contrast="12000"/>
          </a:blip>
          <a:srcRect/>
          <a:stretch>
            <a:fillRect/>
          </a:stretch>
        </p:blipFill>
        <p:spPr>
          <a:xfrm>
            <a:off x="0" y="0"/>
            <a:ext cx="9220200" cy="6913563"/>
          </a:xfrm>
          <a:noFill/>
          <a:ln/>
        </p:spPr>
      </p:pic>
      <p:sp>
        <p:nvSpPr>
          <p:cNvPr id="186371" name="Text Box 3"/>
          <p:cNvSpPr txBox="1">
            <a:spLocks noChangeArrowheads="1"/>
          </p:cNvSpPr>
          <p:nvPr/>
        </p:nvSpPr>
        <p:spPr bwMode="auto">
          <a:xfrm>
            <a:off x="457200" y="5257800"/>
            <a:ext cx="4648200" cy="1373188"/>
          </a:xfrm>
          <a:prstGeom prst="rect">
            <a:avLst/>
          </a:prstGeom>
          <a:noFill/>
          <a:ln w="9525">
            <a:noFill/>
            <a:miter lim="800000"/>
            <a:headEnd/>
            <a:tailEnd/>
          </a:ln>
          <a:effectLst/>
        </p:spPr>
        <p:txBody>
          <a:bodyPr>
            <a:spAutoFit/>
          </a:bodyPr>
          <a:lstStyle/>
          <a:p>
            <a:pPr algn="ctr">
              <a:spcBef>
                <a:spcPct val="50000"/>
              </a:spcBef>
            </a:pPr>
            <a:r>
              <a:rPr lang="en-US" sz="2800">
                <a:solidFill>
                  <a:srgbClr val="000000"/>
                </a:solidFill>
              </a:rPr>
              <a:t>The Temple of Artemis was the fourth largest Ionic temple in the ancient world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685800" y="838200"/>
            <a:ext cx="7772400" cy="685800"/>
          </a:xfrm>
        </p:spPr>
        <p:txBody>
          <a:bodyPr/>
          <a:lstStyle/>
          <a:p>
            <a:r>
              <a:rPr lang="en-US" sz="3200" b="1" i="1">
                <a:solidFill>
                  <a:schemeClr val="tx1"/>
                </a:solidFill>
              </a:rPr>
              <a:t>Lessons to be Learned from Sardis</a:t>
            </a:r>
          </a:p>
        </p:txBody>
      </p:sp>
      <p:sp>
        <p:nvSpPr>
          <p:cNvPr id="189444" name="Rectangle 4"/>
          <p:cNvSpPr>
            <a:spLocks noGrp="1" noChangeArrowheads="1"/>
          </p:cNvSpPr>
          <p:nvPr>
            <p:ph type="body" idx="1"/>
          </p:nvPr>
        </p:nvSpPr>
        <p:spPr>
          <a:xfrm>
            <a:off x="609600" y="1524000"/>
            <a:ext cx="7924800" cy="5257800"/>
          </a:xfrm>
        </p:spPr>
        <p:txBody>
          <a:bodyPr/>
          <a:lstStyle/>
          <a:p>
            <a:pPr indent="-233363">
              <a:lnSpc>
                <a:spcPct val="80000"/>
              </a:lnSpc>
              <a:spcBef>
                <a:spcPct val="10000"/>
              </a:spcBef>
            </a:pPr>
            <a:r>
              <a:rPr lang="en-US" sz="2800" b="1" i="1">
                <a:solidFill>
                  <a:schemeClr val="tx2"/>
                </a:solidFill>
                <a:latin typeface="Arial" pitchFamily="34" charset="0"/>
              </a:rPr>
              <a:t>A church’s reputation may not be its true character (cf. Luke 18:9-14).</a:t>
            </a:r>
          </a:p>
          <a:p>
            <a:pPr indent="-233363">
              <a:lnSpc>
                <a:spcPct val="80000"/>
              </a:lnSpc>
              <a:spcBef>
                <a:spcPct val="10000"/>
              </a:spcBef>
            </a:pPr>
            <a:r>
              <a:rPr lang="en-US" sz="2800" b="1" i="1">
                <a:solidFill>
                  <a:schemeClr val="tx2"/>
                </a:solidFill>
                <a:latin typeface="Arial" pitchFamily="34" charset="0"/>
              </a:rPr>
              <a:t>Two kinds of peace can exist.</a:t>
            </a:r>
          </a:p>
          <a:p>
            <a:pPr lvl="1">
              <a:lnSpc>
                <a:spcPct val="80000"/>
              </a:lnSpc>
              <a:spcBef>
                <a:spcPct val="10000"/>
              </a:spcBef>
            </a:pPr>
            <a:r>
              <a:rPr lang="en-US" sz="2400" b="1" i="1">
                <a:latin typeface="Arial" pitchFamily="34" charset="0"/>
              </a:rPr>
              <a:t>One resulting from effort and achievement.</a:t>
            </a:r>
          </a:p>
          <a:p>
            <a:pPr lvl="1">
              <a:lnSpc>
                <a:spcPct val="80000"/>
              </a:lnSpc>
              <a:spcBef>
                <a:spcPct val="10000"/>
              </a:spcBef>
            </a:pPr>
            <a:r>
              <a:rPr lang="en-US" sz="2400" b="1" i="1">
                <a:latin typeface="Arial" pitchFamily="34" charset="0"/>
              </a:rPr>
              <a:t>The other from lethargy, laziness and self-satisfaction (RIP).</a:t>
            </a:r>
          </a:p>
          <a:p>
            <a:pPr indent="-233363">
              <a:lnSpc>
                <a:spcPct val="80000"/>
              </a:lnSpc>
              <a:spcBef>
                <a:spcPct val="10000"/>
              </a:spcBef>
            </a:pPr>
            <a:r>
              <a:rPr lang="en-US" sz="2800" b="1" i="1">
                <a:solidFill>
                  <a:schemeClr val="tx2"/>
                </a:solidFill>
                <a:latin typeface="Arial" pitchFamily="34" charset="0"/>
              </a:rPr>
              <a:t>Ultimate judgment will be of individuals, not congregations, </a:t>
            </a:r>
            <a:r>
              <a:rPr lang="en-US" sz="2800" i="1">
                <a:solidFill>
                  <a:schemeClr val="tx2"/>
                </a:solidFill>
                <a:latin typeface="Arial" pitchFamily="34" charset="0"/>
              </a:rPr>
              <a:t>but individuals must answer for the part they played or failed to play in the work and purity of the congregation.</a:t>
            </a:r>
          </a:p>
          <a:p>
            <a:pPr indent="-233363">
              <a:lnSpc>
                <a:spcPct val="80000"/>
              </a:lnSpc>
              <a:spcBef>
                <a:spcPct val="10000"/>
              </a:spcBef>
            </a:pPr>
            <a:r>
              <a:rPr lang="en-US" sz="2800" b="1" i="1">
                <a:solidFill>
                  <a:schemeClr val="tx2"/>
                </a:solidFill>
                <a:latin typeface="Arial" pitchFamily="34" charset="0"/>
              </a:rPr>
              <a:t>Admonition and counsel for a dead church. </a:t>
            </a:r>
          </a:p>
          <a:p>
            <a:pPr lvl="1">
              <a:lnSpc>
                <a:spcPct val="80000"/>
              </a:lnSpc>
              <a:spcBef>
                <a:spcPct val="10000"/>
              </a:spcBef>
            </a:pPr>
            <a:r>
              <a:rPr lang="en-US" sz="2400" b="1" i="1">
                <a:latin typeface="Arial" pitchFamily="34" charset="0"/>
              </a:rPr>
              <a:t>Be watchful!</a:t>
            </a:r>
          </a:p>
          <a:p>
            <a:pPr lvl="1">
              <a:lnSpc>
                <a:spcPct val="80000"/>
              </a:lnSpc>
              <a:spcBef>
                <a:spcPct val="10000"/>
              </a:spcBef>
            </a:pPr>
            <a:r>
              <a:rPr lang="en-US" sz="2400" b="1" i="1">
                <a:latin typeface="Arial" pitchFamily="34" charset="0"/>
              </a:rPr>
              <a:t>Strengthen what remains!</a:t>
            </a:r>
          </a:p>
          <a:p>
            <a:pPr lvl="1">
              <a:lnSpc>
                <a:spcPct val="80000"/>
              </a:lnSpc>
              <a:spcBef>
                <a:spcPct val="10000"/>
              </a:spcBef>
            </a:pPr>
            <a:r>
              <a:rPr lang="en-US" sz="2400" b="1" i="1">
                <a:latin typeface="Arial" pitchFamily="34" charset="0"/>
              </a:rPr>
              <a:t>Remember how you received and heard.</a:t>
            </a:r>
          </a:p>
          <a:p>
            <a:pPr lvl="1">
              <a:lnSpc>
                <a:spcPct val="80000"/>
              </a:lnSpc>
              <a:spcBef>
                <a:spcPct val="10000"/>
              </a:spcBef>
            </a:pPr>
            <a:r>
              <a:rPr lang="en-US" sz="2400" b="1" i="1">
                <a:latin typeface="Arial" pitchFamily="34" charset="0"/>
              </a:rPr>
              <a:t>Hold fast and repent!</a:t>
            </a:r>
            <a:r>
              <a:rPr lang="en-US" sz="2400" i="1">
                <a:latin typeface="Arial" pitchFamily="34" charset="0"/>
              </a:rPr>
              <a:t> 			</a:t>
            </a:r>
          </a:p>
        </p:txBody>
      </p:sp>
      <p:sp>
        <p:nvSpPr>
          <p:cNvPr id="189445" name="WordArt 5"/>
          <p:cNvSpPr>
            <a:spLocks noChangeArrowheads="1" noChangeShapeType="1" noTextEdit="1"/>
          </p:cNvSpPr>
          <p:nvPr/>
        </p:nvSpPr>
        <p:spPr bwMode="auto">
          <a:xfrm>
            <a:off x="2667000" y="381000"/>
            <a:ext cx="3733800" cy="3048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chemeClr val="bg2"/>
                </a:solidFill>
                <a:latin typeface="Copperplate Gothic Light"/>
              </a:rPr>
              <a:t>Revelation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9442"/>
                                        </p:tgtEl>
                                        <p:attrNameLst>
                                          <p:attrName>style.visibility</p:attrName>
                                        </p:attrNameLst>
                                      </p:cBhvr>
                                      <p:to>
                                        <p:strVal val="visible"/>
                                      </p:to>
                                    </p:set>
                                    <p:anim calcmode="lin" valueType="num">
                                      <p:cBhvr>
                                        <p:cTn id="7" dur="500" fill="hold"/>
                                        <p:tgtEl>
                                          <p:spTgt spid="189442"/>
                                        </p:tgtEl>
                                        <p:attrNameLst>
                                          <p:attrName>ppt_w</p:attrName>
                                        </p:attrNameLst>
                                      </p:cBhvr>
                                      <p:tavLst>
                                        <p:tav tm="0">
                                          <p:val>
                                            <p:fltVal val="0"/>
                                          </p:val>
                                        </p:tav>
                                        <p:tav tm="100000">
                                          <p:val>
                                            <p:strVal val="#ppt_w"/>
                                          </p:val>
                                        </p:tav>
                                      </p:tavLst>
                                    </p:anim>
                                    <p:anim calcmode="lin" valueType="num">
                                      <p:cBhvr>
                                        <p:cTn id="8" dur="500" fill="hold"/>
                                        <p:tgtEl>
                                          <p:spTgt spid="189442"/>
                                        </p:tgtEl>
                                        <p:attrNameLst>
                                          <p:attrName>ppt_h</p:attrName>
                                        </p:attrNameLst>
                                      </p:cBhvr>
                                      <p:tavLst>
                                        <p:tav tm="0">
                                          <p:val>
                                            <p:fltVal val="0"/>
                                          </p:val>
                                        </p:tav>
                                        <p:tav tm="100000">
                                          <p:val>
                                            <p:strVal val="#ppt_h"/>
                                          </p:val>
                                        </p:tav>
                                      </p:tavLst>
                                    </p:anim>
                                    <p:animEffect transition="in" filter="fade">
                                      <p:cBhvr>
                                        <p:cTn id="9" dur="500"/>
                                        <p:tgtEl>
                                          <p:spTgt spid="18944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89444">
                                            <p:txEl>
                                              <p:pRg st="0" end="0"/>
                                            </p:txEl>
                                          </p:spTgt>
                                        </p:tgtEl>
                                        <p:attrNameLst>
                                          <p:attrName>style.visibility</p:attrName>
                                        </p:attrNameLst>
                                      </p:cBhvr>
                                      <p:to>
                                        <p:strVal val="visible"/>
                                      </p:to>
                                    </p:set>
                                    <p:animEffect transition="in" filter="fade">
                                      <p:cBhvr>
                                        <p:cTn id="14" dur="1000">
                                          <p:stCondLst>
                                            <p:cond delay="0"/>
                                          </p:stCondLst>
                                        </p:cTn>
                                        <p:tgtEl>
                                          <p:spTgt spid="18944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9444">
                                            <p:txEl>
                                              <p:pRg st="1" end="1"/>
                                            </p:txEl>
                                          </p:spTgt>
                                        </p:tgtEl>
                                        <p:attrNameLst>
                                          <p:attrName>style.visibility</p:attrName>
                                        </p:attrNameLst>
                                      </p:cBhvr>
                                      <p:to>
                                        <p:strVal val="visible"/>
                                      </p:to>
                                    </p:set>
                                    <p:animEffect transition="in" filter="fade">
                                      <p:cBhvr>
                                        <p:cTn id="19" dur="1000">
                                          <p:stCondLst>
                                            <p:cond delay="0"/>
                                          </p:stCondLst>
                                        </p:cTn>
                                        <p:tgtEl>
                                          <p:spTgt spid="189444">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9444">
                                            <p:txEl>
                                              <p:pRg st="2" end="2"/>
                                            </p:txEl>
                                          </p:spTgt>
                                        </p:tgtEl>
                                        <p:attrNameLst>
                                          <p:attrName>style.visibility</p:attrName>
                                        </p:attrNameLst>
                                      </p:cBhvr>
                                      <p:to>
                                        <p:strVal val="visible"/>
                                      </p:to>
                                    </p:set>
                                    <p:animEffect transition="in" filter="fade">
                                      <p:cBhvr>
                                        <p:cTn id="22" dur="1000">
                                          <p:stCondLst>
                                            <p:cond delay="0"/>
                                          </p:stCondLst>
                                        </p:cTn>
                                        <p:tgtEl>
                                          <p:spTgt spid="189444">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9444">
                                            <p:txEl>
                                              <p:pRg st="3" end="3"/>
                                            </p:txEl>
                                          </p:spTgt>
                                        </p:tgtEl>
                                        <p:attrNameLst>
                                          <p:attrName>style.visibility</p:attrName>
                                        </p:attrNameLst>
                                      </p:cBhvr>
                                      <p:to>
                                        <p:strVal val="visible"/>
                                      </p:to>
                                    </p:set>
                                    <p:animEffect transition="in" filter="fade">
                                      <p:cBhvr>
                                        <p:cTn id="25" dur="1000">
                                          <p:stCondLst>
                                            <p:cond delay="0"/>
                                          </p:stCondLst>
                                        </p:cTn>
                                        <p:tgtEl>
                                          <p:spTgt spid="18944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9444">
                                            <p:txEl>
                                              <p:pRg st="4" end="4"/>
                                            </p:txEl>
                                          </p:spTgt>
                                        </p:tgtEl>
                                        <p:attrNameLst>
                                          <p:attrName>style.visibility</p:attrName>
                                        </p:attrNameLst>
                                      </p:cBhvr>
                                      <p:to>
                                        <p:strVal val="visible"/>
                                      </p:to>
                                    </p:set>
                                    <p:animEffect transition="in" filter="fade">
                                      <p:cBhvr>
                                        <p:cTn id="30" dur="1000">
                                          <p:stCondLst>
                                            <p:cond delay="0"/>
                                          </p:stCondLst>
                                        </p:cTn>
                                        <p:tgtEl>
                                          <p:spTgt spid="18944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9444">
                                            <p:txEl>
                                              <p:pRg st="5" end="5"/>
                                            </p:txEl>
                                          </p:spTgt>
                                        </p:tgtEl>
                                        <p:attrNameLst>
                                          <p:attrName>style.visibility</p:attrName>
                                        </p:attrNameLst>
                                      </p:cBhvr>
                                      <p:to>
                                        <p:strVal val="visible"/>
                                      </p:to>
                                    </p:set>
                                    <p:animEffect transition="in" filter="fade">
                                      <p:cBhvr>
                                        <p:cTn id="35" dur="1000">
                                          <p:stCondLst>
                                            <p:cond delay="0"/>
                                          </p:stCondLst>
                                        </p:cTn>
                                        <p:tgtEl>
                                          <p:spTgt spid="189444">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9444">
                                            <p:txEl>
                                              <p:pRg st="6" end="6"/>
                                            </p:txEl>
                                          </p:spTgt>
                                        </p:tgtEl>
                                        <p:attrNameLst>
                                          <p:attrName>style.visibility</p:attrName>
                                        </p:attrNameLst>
                                      </p:cBhvr>
                                      <p:to>
                                        <p:strVal val="visible"/>
                                      </p:to>
                                    </p:set>
                                    <p:animEffect transition="in" filter="fade">
                                      <p:cBhvr>
                                        <p:cTn id="38" dur="1000">
                                          <p:stCondLst>
                                            <p:cond delay="0"/>
                                          </p:stCondLst>
                                        </p:cTn>
                                        <p:tgtEl>
                                          <p:spTgt spid="189444">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9444">
                                            <p:txEl>
                                              <p:pRg st="7" end="7"/>
                                            </p:txEl>
                                          </p:spTgt>
                                        </p:tgtEl>
                                        <p:attrNameLst>
                                          <p:attrName>style.visibility</p:attrName>
                                        </p:attrNameLst>
                                      </p:cBhvr>
                                      <p:to>
                                        <p:strVal val="visible"/>
                                      </p:to>
                                    </p:set>
                                    <p:animEffect transition="in" filter="fade">
                                      <p:cBhvr>
                                        <p:cTn id="41" dur="1000">
                                          <p:stCondLst>
                                            <p:cond delay="0"/>
                                          </p:stCondLst>
                                        </p:cTn>
                                        <p:tgtEl>
                                          <p:spTgt spid="189444">
                                            <p:txEl>
                                              <p:pRg st="7" end="7"/>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9444">
                                            <p:txEl>
                                              <p:pRg st="8" end="8"/>
                                            </p:txEl>
                                          </p:spTgt>
                                        </p:tgtEl>
                                        <p:attrNameLst>
                                          <p:attrName>style.visibility</p:attrName>
                                        </p:attrNameLst>
                                      </p:cBhvr>
                                      <p:to>
                                        <p:strVal val="visible"/>
                                      </p:to>
                                    </p:set>
                                    <p:animEffect transition="in" filter="fade">
                                      <p:cBhvr>
                                        <p:cTn id="44" dur="1000">
                                          <p:stCondLst>
                                            <p:cond delay="0"/>
                                          </p:stCondLst>
                                        </p:cTn>
                                        <p:tgtEl>
                                          <p:spTgt spid="189444">
                                            <p:txEl>
                                              <p:pRg st="8" end="8"/>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9444">
                                            <p:txEl>
                                              <p:pRg st="9" end="9"/>
                                            </p:txEl>
                                          </p:spTgt>
                                        </p:tgtEl>
                                        <p:attrNameLst>
                                          <p:attrName>style.visibility</p:attrName>
                                        </p:attrNameLst>
                                      </p:cBhvr>
                                      <p:to>
                                        <p:strVal val="visible"/>
                                      </p:to>
                                    </p:set>
                                    <p:animEffect transition="in" filter="fade">
                                      <p:cBhvr>
                                        <p:cTn id="47" dur="1000">
                                          <p:stCondLst>
                                            <p:cond delay="0"/>
                                          </p:stCondLst>
                                        </p:cTn>
                                        <p:tgtEl>
                                          <p:spTgt spid="18944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p:bldP spid="18944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opy of DSC04101"/>
          <p:cNvPicPr>
            <a:picLocks noChangeAspect="1" noChangeArrowheads="1"/>
          </p:cNvPicPr>
          <p:nvPr>
            <p:ph/>
          </p:nvPr>
        </p:nvPicPr>
        <p:blipFill>
          <a:blip r:embed="rId3" cstate="print"/>
          <a:srcRect/>
          <a:stretch>
            <a:fillRect/>
          </a:stretch>
        </p:blipFill>
        <p:spPr>
          <a:xfrm>
            <a:off x="0" y="0"/>
            <a:ext cx="9372600" cy="7027863"/>
          </a:xfrm>
          <a:noFill/>
        </p:spPr>
      </p:pic>
      <p:sp>
        <p:nvSpPr>
          <p:cNvPr id="27651" name="Text Box 3"/>
          <p:cNvSpPr txBox="1">
            <a:spLocks noChangeArrowheads="1"/>
          </p:cNvSpPr>
          <p:nvPr/>
        </p:nvSpPr>
        <p:spPr bwMode="auto">
          <a:xfrm>
            <a:off x="2057400" y="152400"/>
            <a:ext cx="6629400" cy="1800225"/>
          </a:xfrm>
          <a:prstGeom prst="rect">
            <a:avLst/>
          </a:prstGeom>
          <a:solidFill>
            <a:schemeClr val="accent1">
              <a:alpha val="70195"/>
            </a:schemeClr>
          </a:solidFill>
          <a:ln w="9525">
            <a:noFill/>
            <a:miter lim="800000"/>
            <a:headEnd/>
            <a:tailEnd/>
          </a:ln>
        </p:spPr>
        <p:txBody>
          <a:bodyPr>
            <a:spAutoFit/>
          </a:bodyPr>
          <a:lstStyle/>
          <a:p>
            <a:pPr>
              <a:spcBef>
                <a:spcPct val="50000"/>
              </a:spcBef>
            </a:pPr>
            <a:r>
              <a:rPr lang="en-US" sz="2800">
                <a:solidFill>
                  <a:schemeClr val="bg2"/>
                </a:solidFill>
              </a:rPr>
              <a:t>The site of Pergamum was first settled prior to 2000 B.C.  From 547-334 B.C. it was under Persian rule until Alexander the Great conquered Asia minor (334 B.C.).</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C03878"/>
          <p:cNvPicPr>
            <a:picLocks noChangeAspect="1" noChangeArrowheads="1"/>
          </p:cNvPicPr>
          <p:nvPr>
            <p:ph/>
          </p:nvPr>
        </p:nvPicPr>
        <p:blipFill>
          <a:blip r:embed="rId2" cstate="print">
            <a:lum contrast="18000"/>
          </a:blip>
          <a:srcRect/>
          <a:stretch>
            <a:fillRect/>
          </a:stretch>
        </p:blipFill>
        <p:spPr>
          <a:xfrm>
            <a:off x="-76200" y="-76200"/>
            <a:ext cx="9372600" cy="7027863"/>
          </a:xfrm>
          <a:noFill/>
        </p:spPr>
      </p:pic>
      <p:sp>
        <p:nvSpPr>
          <p:cNvPr id="28675" name="Text Box 3"/>
          <p:cNvSpPr txBox="1">
            <a:spLocks noChangeArrowheads="1"/>
          </p:cNvSpPr>
          <p:nvPr/>
        </p:nvSpPr>
        <p:spPr bwMode="auto">
          <a:xfrm>
            <a:off x="4800600" y="303213"/>
            <a:ext cx="4343400" cy="1373187"/>
          </a:xfrm>
          <a:prstGeom prst="rect">
            <a:avLst/>
          </a:prstGeom>
          <a:solidFill>
            <a:schemeClr val="bg1">
              <a:alpha val="69019"/>
            </a:schemeClr>
          </a:solidFill>
          <a:ln w="9525">
            <a:noFill/>
            <a:miter lim="800000"/>
            <a:headEnd/>
            <a:tailEnd/>
          </a:ln>
        </p:spPr>
        <p:txBody>
          <a:bodyPr>
            <a:spAutoFit/>
          </a:bodyPr>
          <a:lstStyle/>
          <a:p>
            <a:pPr>
              <a:spcBef>
                <a:spcPct val="50000"/>
              </a:spcBef>
            </a:pPr>
            <a:r>
              <a:rPr lang="en-US" sz="2800" b="1"/>
              <a:t>Built on a very steep slope, the Theater at Pergamos seated about 10,000 people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SC03969"/>
          <p:cNvPicPr>
            <a:picLocks noChangeAspect="1" noChangeArrowheads="1"/>
          </p:cNvPicPr>
          <p:nvPr>
            <p:ph/>
          </p:nvPr>
        </p:nvPicPr>
        <p:blipFill>
          <a:blip r:embed="rId2" cstate="print"/>
          <a:srcRect t="11111" r="14810" b="15802"/>
          <a:stretch>
            <a:fillRect/>
          </a:stretch>
        </p:blipFill>
        <p:spPr>
          <a:xfrm>
            <a:off x="3208338" y="0"/>
            <a:ext cx="5997575" cy="6858000"/>
          </a:xfrm>
          <a:noFill/>
        </p:spPr>
      </p:pic>
      <p:sp>
        <p:nvSpPr>
          <p:cNvPr id="29699" name="Text Box 3"/>
          <p:cNvSpPr txBox="1">
            <a:spLocks noChangeArrowheads="1"/>
          </p:cNvSpPr>
          <p:nvPr/>
        </p:nvSpPr>
        <p:spPr bwMode="auto">
          <a:xfrm>
            <a:off x="0" y="0"/>
            <a:ext cx="3505200" cy="6915150"/>
          </a:xfrm>
          <a:prstGeom prst="rect">
            <a:avLst/>
          </a:prstGeom>
          <a:solidFill>
            <a:schemeClr val="bg1"/>
          </a:solidFill>
          <a:ln w="9525">
            <a:noFill/>
            <a:miter lim="800000"/>
            <a:headEnd/>
            <a:tailEnd/>
          </a:ln>
        </p:spPr>
        <p:txBody>
          <a:bodyPr>
            <a:spAutoFit/>
          </a:bodyPr>
          <a:lstStyle/>
          <a:p>
            <a:pPr eaLnBrk="1" hangingPunct="1"/>
            <a:endParaRPr lang="en-US" sz="3200" b="1">
              <a:latin typeface="Arial" pitchFamily="34" charset="0"/>
            </a:endParaRPr>
          </a:p>
          <a:p>
            <a:pPr eaLnBrk="1" hangingPunct="1"/>
            <a:endParaRPr lang="en-US" sz="3200" b="1">
              <a:latin typeface="Arial" pitchFamily="34" charset="0"/>
            </a:endParaRPr>
          </a:p>
          <a:p>
            <a:pPr eaLnBrk="1" hangingPunct="1"/>
            <a:endParaRPr lang="en-US" sz="3200" b="1">
              <a:latin typeface="Arial" pitchFamily="34" charset="0"/>
            </a:endParaRPr>
          </a:p>
          <a:p>
            <a:pPr algn="ctr" eaLnBrk="1" hangingPunct="1"/>
            <a:endParaRPr lang="en-US" sz="3200" b="1">
              <a:latin typeface="Arial" pitchFamily="34" charset="0"/>
            </a:endParaRPr>
          </a:p>
          <a:p>
            <a:pPr algn="ctr" eaLnBrk="1" hangingPunct="1"/>
            <a:r>
              <a:rPr lang="en-US" sz="3200" b="1">
                <a:latin typeface="Arial" pitchFamily="34" charset="0"/>
              </a:rPr>
              <a:t>Neokoros Inscription</a:t>
            </a:r>
            <a:br>
              <a:rPr lang="en-US" sz="3200" b="1">
                <a:latin typeface="Arial" pitchFamily="34" charset="0"/>
              </a:rPr>
            </a:br>
            <a:r>
              <a:rPr lang="en-US" sz="3200" b="1">
                <a:latin typeface="Arial" pitchFamily="34" charset="0"/>
              </a:rPr>
              <a:t>at Pergamum</a:t>
            </a:r>
          </a:p>
          <a:p>
            <a:pPr eaLnBrk="1" hangingPunct="1"/>
            <a:endParaRPr lang="en-US" sz="3200" b="1">
              <a:latin typeface="Arial" pitchFamily="34" charset="0"/>
            </a:endParaRPr>
          </a:p>
          <a:p>
            <a:pPr eaLnBrk="1" hangingPunct="1"/>
            <a:endParaRPr lang="en-US" sz="3200" b="1">
              <a:latin typeface="Arial" pitchFamily="34" charset="0"/>
            </a:endParaRPr>
          </a:p>
          <a:p>
            <a:pPr eaLnBrk="1" hangingPunct="1"/>
            <a:endParaRPr lang="en-US" sz="3200" b="1">
              <a:latin typeface="Arial" pitchFamily="34" charset="0"/>
            </a:endParaRPr>
          </a:p>
          <a:p>
            <a:pPr eaLnBrk="1" hangingPunct="1"/>
            <a:endParaRPr lang="en-US" sz="3200" b="1">
              <a:latin typeface="Arial" pitchFamily="34" charset="0"/>
            </a:endParaRPr>
          </a:p>
          <a:p>
            <a:pPr eaLnBrk="1" hangingPunct="1"/>
            <a:endParaRPr lang="en-US" sz="3200" b="1">
              <a:latin typeface="Arial" pitchFamily="34" charset="0"/>
            </a:endParaRPr>
          </a:p>
          <a:p>
            <a:pPr eaLnBrk="1" hangingPunct="1"/>
            <a:endParaRPr lang="en-US" sz="3200" b="1">
              <a:latin typeface="Arial" pitchFamily="34" charset="0"/>
            </a:endParaRPr>
          </a:p>
          <a:p>
            <a:pPr eaLnBrk="1" hangingPunct="1"/>
            <a:endParaRPr lang="en-US" sz="3200" b="1">
              <a:latin typeface="Arial" pitchFamily="34" charset="0"/>
            </a:endParaRPr>
          </a:p>
        </p:txBody>
      </p:sp>
      <p:sp>
        <p:nvSpPr>
          <p:cNvPr id="29700" name="Rectangle 4"/>
          <p:cNvSpPr>
            <a:spLocks noChangeArrowheads="1"/>
          </p:cNvSpPr>
          <p:nvPr/>
        </p:nvSpPr>
        <p:spPr bwMode="auto">
          <a:xfrm>
            <a:off x="3581400" y="2514600"/>
            <a:ext cx="3124200" cy="685800"/>
          </a:xfrm>
          <a:prstGeom prst="rect">
            <a:avLst/>
          </a:prstGeom>
          <a:noFill/>
          <a:ln w="57150">
            <a:solidFill>
              <a:srgbClr val="FF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SC03858"/>
          <p:cNvPicPr>
            <a:picLocks noChangeAspect="1" noChangeArrowheads="1"/>
          </p:cNvPicPr>
          <p:nvPr>
            <p:ph idx="4294967295"/>
          </p:nvPr>
        </p:nvPicPr>
        <p:blipFill>
          <a:blip r:embed="rId3" cstate="print">
            <a:lum bright="-10000"/>
          </a:blip>
          <a:srcRect/>
          <a:stretch>
            <a:fillRect/>
          </a:stretch>
        </p:blipFill>
        <p:spPr>
          <a:xfrm>
            <a:off x="0" y="0"/>
            <a:ext cx="9372600" cy="7027863"/>
          </a:xfrm>
          <a:noFill/>
        </p:spPr>
      </p:pic>
      <p:sp>
        <p:nvSpPr>
          <p:cNvPr id="30723" name="Rectangle 3"/>
          <p:cNvSpPr>
            <a:spLocks noGrp="1" noChangeArrowheads="1"/>
          </p:cNvSpPr>
          <p:nvPr>
            <p:ph type="title"/>
          </p:nvPr>
        </p:nvSpPr>
        <p:spPr>
          <a:xfrm>
            <a:off x="228600" y="228600"/>
            <a:ext cx="5867400" cy="2362200"/>
          </a:xfrm>
        </p:spPr>
        <p:txBody>
          <a:bodyPr/>
          <a:lstStyle/>
          <a:p>
            <a:pPr algn="l"/>
            <a:r>
              <a:rPr lang="en-US" sz="2800" smtClean="0">
                <a:solidFill>
                  <a:schemeClr val="tx1"/>
                </a:solidFill>
              </a:rPr>
              <a:t>The Trajan temple was the jewel of Pergamum.  Built in Roman times, it  sat on a terrace in the mountainside.       The temple was dedicated to Emperor Trajan and his heir Hadrian, whose statues once stood here.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ergamum Trajan Temple with facad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685800" y="838200"/>
            <a:ext cx="7772400" cy="685800"/>
          </a:xfrm>
        </p:spPr>
        <p:txBody>
          <a:bodyPr/>
          <a:lstStyle/>
          <a:p>
            <a:r>
              <a:rPr lang="en-US" sz="3200" b="1" i="1" smtClean="0">
                <a:solidFill>
                  <a:schemeClr val="tx1"/>
                </a:solidFill>
              </a:rPr>
              <a:t>Lessons to be Learned from Pergamos</a:t>
            </a:r>
          </a:p>
        </p:txBody>
      </p:sp>
      <p:sp>
        <p:nvSpPr>
          <p:cNvPr id="32771" name="WordArt 3"/>
          <p:cNvSpPr>
            <a:spLocks noChangeArrowheads="1" noChangeShapeType="1" noTextEdit="1"/>
          </p:cNvSpPr>
          <p:nvPr/>
        </p:nvSpPr>
        <p:spPr bwMode="auto">
          <a:xfrm>
            <a:off x="2667000" y="381000"/>
            <a:ext cx="3733800" cy="304800"/>
          </a:xfrm>
          <a:prstGeom prst="rect">
            <a:avLst/>
          </a:prstGeom>
        </p:spPr>
        <p:txBody>
          <a:bodyPr spcFirstLastPara="1" wrap="none" fromWordArt="1">
            <a:prstTxWarp prst="textArchUp">
              <a:avLst>
                <a:gd name="adj" fmla="val 10800004"/>
              </a:avLst>
            </a:prstTxWarp>
          </a:bodyPr>
          <a:lstStyle/>
          <a:p>
            <a:pPr algn="ctr"/>
            <a:r>
              <a:rPr lang="en-US" sz="3600" b="1" kern="10">
                <a:ln w="9525">
                  <a:solidFill>
                    <a:srgbClr val="000000"/>
                  </a:solidFill>
                  <a:round/>
                  <a:headEnd/>
                  <a:tailEnd/>
                </a:ln>
                <a:solidFill>
                  <a:schemeClr val="bg2"/>
                </a:solidFill>
                <a:latin typeface="Copperplate Gothic Light"/>
              </a:rPr>
              <a:t>Revelation</a:t>
            </a:r>
          </a:p>
        </p:txBody>
      </p:sp>
      <p:sp>
        <p:nvSpPr>
          <p:cNvPr id="130052" name="Rectangle 4"/>
          <p:cNvSpPr>
            <a:spLocks noGrp="1" noChangeArrowheads="1"/>
          </p:cNvSpPr>
          <p:nvPr>
            <p:ph type="body" idx="1"/>
          </p:nvPr>
        </p:nvSpPr>
        <p:spPr>
          <a:xfrm>
            <a:off x="609600" y="1600200"/>
            <a:ext cx="8001000" cy="5257800"/>
          </a:xfrm>
          <a:solidFill>
            <a:schemeClr val="hlink"/>
          </a:solidFill>
        </p:spPr>
        <p:txBody>
          <a:bodyPr/>
          <a:lstStyle/>
          <a:p>
            <a:pPr indent="-233363">
              <a:lnSpc>
                <a:spcPct val="80000"/>
              </a:lnSpc>
              <a:spcBef>
                <a:spcPct val="10000"/>
              </a:spcBef>
            </a:pPr>
            <a:r>
              <a:rPr lang="en-US" sz="2800" b="1" smtClean="0">
                <a:solidFill>
                  <a:schemeClr val="tx2"/>
                </a:solidFill>
                <a:latin typeface="Arial" pitchFamily="34" charset="0"/>
              </a:rPr>
              <a:t>We can be faithful Christians even where Satan’s throne is.</a:t>
            </a:r>
          </a:p>
          <a:p>
            <a:pPr lvl="1">
              <a:lnSpc>
                <a:spcPct val="80000"/>
              </a:lnSpc>
              <a:spcBef>
                <a:spcPct val="10000"/>
              </a:spcBef>
            </a:pPr>
            <a:r>
              <a:rPr lang="en-US" sz="2400" i="1" smtClean="0">
                <a:latin typeface="Arial" pitchFamily="34" charset="0"/>
              </a:rPr>
              <a:t>They held fast His name (Colossians 3:17)</a:t>
            </a:r>
          </a:p>
          <a:p>
            <a:pPr lvl="1">
              <a:lnSpc>
                <a:spcPct val="80000"/>
              </a:lnSpc>
              <a:spcBef>
                <a:spcPct val="10000"/>
              </a:spcBef>
            </a:pPr>
            <a:r>
              <a:rPr lang="en-US" sz="2400" i="1" smtClean="0">
                <a:latin typeface="Arial" pitchFamily="34" charset="0"/>
              </a:rPr>
              <a:t>Had not denied His faith even in the days of the </a:t>
            </a:r>
            <a:r>
              <a:rPr lang="en-US" sz="2400" b="1" i="1" smtClean="0">
                <a:latin typeface="Arial" pitchFamily="34" charset="0"/>
              </a:rPr>
              <a:t>martyr </a:t>
            </a:r>
            <a:r>
              <a:rPr lang="en-US" sz="2400" i="1" smtClean="0">
                <a:latin typeface="Arial" pitchFamily="34" charset="0"/>
              </a:rPr>
              <a:t>Antipas (Matthew 10:32-33)</a:t>
            </a:r>
          </a:p>
          <a:p>
            <a:pPr indent="-233363">
              <a:lnSpc>
                <a:spcPct val="80000"/>
              </a:lnSpc>
              <a:spcBef>
                <a:spcPct val="10000"/>
              </a:spcBef>
            </a:pPr>
            <a:r>
              <a:rPr lang="en-US" sz="2800" b="1" smtClean="0">
                <a:solidFill>
                  <a:schemeClr val="tx2"/>
                </a:solidFill>
                <a:latin typeface="Arial" pitchFamily="34" charset="0"/>
              </a:rPr>
              <a:t>Some may be unfaithful even in a faithful church if worldly influences are allowed to creep in (1 Peter 4:1-4)</a:t>
            </a:r>
          </a:p>
          <a:p>
            <a:pPr indent="-233363">
              <a:lnSpc>
                <a:spcPct val="80000"/>
              </a:lnSpc>
              <a:spcBef>
                <a:spcPct val="10000"/>
              </a:spcBef>
            </a:pPr>
            <a:r>
              <a:rPr lang="en-US" sz="2800" b="1" smtClean="0">
                <a:solidFill>
                  <a:schemeClr val="tx2"/>
                </a:solidFill>
                <a:latin typeface="Arial" pitchFamily="34" charset="0"/>
              </a:rPr>
              <a:t>Repent or be condemned by the Word (John 12:48)</a:t>
            </a:r>
          </a:p>
          <a:p>
            <a:pPr indent="-233363">
              <a:lnSpc>
                <a:spcPct val="80000"/>
              </a:lnSpc>
              <a:spcBef>
                <a:spcPct val="10000"/>
              </a:spcBef>
            </a:pPr>
            <a:r>
              <a:rPr lang="en-US" sz="2800" b="1" smtClean="0">
                <a:solidFill>
                  <a:schemeClr val="tx2"/>
                </a:solidFill>
                <a:latin typeface="Arial" pitchFamily="34" charset="0"/>
              </a:rPr>
              <a:t>He who overcomes will receive…</a:t>
            </a:r>
          </a:p>
          <a:p>
            <a:pPr lvl="1">
              <a:lnSpc>
                <a:spcPct val="80000"/>
              </a:lnSpc>
              <a:spcBef>
                <a:spcPct val="10000"/>
              </a:spcBef>
            </a:pPr>
            <a:r>
              <a:rPr lang="en-US" sz="2400" b="1" i="1" smtClean="0">
                <a:latin typeface="Arial" pitchFamily="34" charset="0"/>
              </a:rPr>
              <a:t>Hidden manna</a:t>
            </a:r>
            <a:r>
              <a:rPr lang="en-US" sz="2400" i="1" smtClean="0">
                <a:latin typeface="Arial" pitchFamily="34" charset="0"/>
              </a:rPr>
              <a:t> (John 6:35)</a:t>
            </a:r>
          </a:p>
          <a:p>
            <a:pPr lvl="1">
              <a:lnSpc>
                <a:spcPct val="80000"/>
              </a:lnSpc>
              <a:spcBef>
                <a:spcPct val="10000"/>
              </a:spcBef>
            </a:pPr>
            <a:r>
              <a:rPr lang="en-US" sz="2400" b="1" i="1" smtClean="0">
                <a:latin typeface="Arial" pitchFamily="34" charset="0"/>
              </a:rPr>
              <a:t>A white stone</a:t>
            </a:r>
            <a:r>
              <a:rPr lang="en-US" sz="2400" i="1" smtClean="0">
                <a:latin typeface="Arial" pitchFamily="34" charset="0"/>
              </a:rPr>
              <a:t> – judged innocent (Acts 13:38f.)</a:t>
            </a:r>
          </a:p>
          <a:p>
            <a:pPr lvl="1">
              <a:lnSpc>
                <a:spcPct val="80000"/>
              </a:lnSpc>
              <a:spcBef>
                <a:spcPct val="10000"/>
              </a:spcBef>
            </a:pPr>
            <a:r>
              <a:rPr lang="en-US" sz="2400" b="1" i="1" smtClean="0">
                <a:latin typeface="Arial" pitchFamily="34" charset="0"/>
              </a:rPr>
              <a:t>A new name</a:t>
            </a:r>
            <a:r>
              <a:rPr lang="en-US" sz="2400" i="1" smtClean="0">
                <a:latin typeface="Arial" pitchFamily="34" charset="0"/>
              </a:rPr>
              <a:t> – a new relationship (Rev. 21:7; 22:4)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0050"/>
                                        </p:tgtEl>
                                        <p:attrNameLst>
                                          <p:attrName>style.visibility</p:attrName>
                                        </p:attrNameLst>
                                      </p:cBhvr>
                                      <p:to>
                                        <p:strVal val="visible"/>
                                      </p:to>
                                    </p:set>
                                    <p:anim calcmode="lin" valueType="num">
                                      <p:cBhvr>
                                        <p:cTn id="7" dur="500" fill="hold"/>
                                        <p:tgtEl>
                                          <p:spTgt spid="130050"/>
                                        </p:tgtEl>
                                        <p:attrNameLst>
                                          <p:attrName>ppt_w</p:attrName>
                                        </p:attrNameLst>
                                      </p:cBhvr>
                                      <p:tavLst>
                                        <p:tav tm="0">
                                          <p:val>
                                            <p:fltVal val="0"/>
                                          </p:val>
                                        </p:tav>
                                        <p:tav tm="100000">
                                          <p:val>
                                            <p:strVal val="#ppt_w"/>
                                          </p:val>
                                        </p:tav>
                                      </p:tavLst>
                                    </p:anim>
                                    <p:anim calcmode="lin" valueType="num">
                                      <p:cBhvr>
                                        <p:cTn id="8" dur="500" fill="hold"/>
                                        <p:tgtEl>
                                          <p:spTgt spid="130050"/>
                                        </p:tgtEl>
                                        <p:attrNameLst>
                                          <p:attrName>ppt_h</p:attrName>
                                        </p:attrNameLst>
                                      </p:cBhvr>
                                      <p:tavLst>
                                        <p:tav tm="0">
                                          <p:val>
                                            <p:fltVal val="0"/>
                                          </p:val>
                                        </p:tav>
                                        <p:tav tm="100000">
                                          <p:val>
                                            <p:strVal val="#ppt_h"/>
                                          </p:val>
                                        </p:tav>
                                      </p:tavLst>
                                    </p:anim>
                                    <p:animEffect transition="in" filter="fade">
                                      <p:cBhvr>
                                        <p:cTn id="9" dur="500"/>
                                        <p:tgtEl>
                                          <p:spTgt spid="1300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0052">
                                            <p:bg/>
                                          </p:spTgt>
                                        </p:tgtEl>
                                        <p:attrNameLst>
                                          <p:attrName>style.visibility</p:attrName>
                                        </p:attrNameLst>
                                      </p:cBhvr>
                                      <p:to>
                                        <p:strVal val="visible"/>
                                      </p:to>
                                    </p:set>
                                    <p:animEffect transition="in" filter="fade">
                                      <p:cBhvr>
                                        <p:cTn id="14" dur="1000">
                                          <p:stCondLst>
                                            <p:cond delay="0"/>
                                          </p:stCondLst>
                                        </p:cTn>
                                        <p:tgtEl>
                                          <p:spTgt spid="130052">
                                            <p:bg/>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0052">
                                            <p:txEl>
                                              <p:pRg st="0" end="0"/>
                                            </p:txEl>
                                          </p:spTgt>
                                        </p:tgtEl>
                                        <p:attrNameLst>
                                          <p:attrName>style.visibility</p:attrName>
                                        </p:attrNameLst>
                                      </p:cBhvr>
                                      <p:to>
                                        <p:strVal val="visible"/>
                                      </p:to>
                                    </p:set>
                                    <p:animEffect transition="in" filter="fade">
                                      <p:cBhvr>
                                        <p:cTn id="19" dur="1000">
                                          <p:stCondLst>
                                            <p:cond delay="0"/>
                                          </p:stCondLst>
                                        </p:cTn>
                                        <p:tgtEl>
                                          <p:spTgt spid="130052">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0052">
                                            <p:txEl>
                                              <p:pRg st="1" end="1"/>
                                            </p:txEl>
                                          </p:spTgt>
                                        </p:tgtEl>
                                        <p:attrNameLst>
                                          <p:attrName>style.visibility</p:attrName>
                                        </p:attrNameLst>
                                      </p:cBhvr>
                                      <p:to>
                                        <p:strVal val="visible"/>
                                      </p:to>
                                    </p:set>
                                    <p:animEffect transition="in" filter="fade">
                                      <p:cBhvr>
                                        <p:cTn id="22" dur="1000">
                                          <p:stCondLst>
                                            <p:cond delay="0"/>
                                          </p:stCondLst>
                                        </p:cTn>
                                        <p:tgtEl>
                                          <p:spTgt spid="130052">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0052">
                                            <p:txEl>
                                              <p:pRg st="2" end="2"/>
                                            </p:txEl>
                                          </p:spTgt>
                                        </p:tgtEl>
                                        <p:attrNameLst>
                                          <p:attrName>style.visibility</p:attrName>
                                        </p:attrNameLst>
                                      </p:cBhvr>
                                      <p:to>
                                        <p:strVal val="visible"/>
                                      </p:to>
                                    </p:set>
                                    <p:animEffect transition="in" filter="fade">
                                      <p:cBhvr>
                                        <p:cTn id="25" dur="1000">
                                          <p:stCondLst>
                                            <p:cond delay="0"/>
                                          </p:stCondLst>
                                        </p:cTn>
                                        <p:tgtEl>
                                          <p:spTgt spid="13005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0052">
                                            <p:txEl>
                                              <p:pRg st="3" end="3"/>
                                            </p:txEl>
                                          </p:spTgt>
                                        </p:tgtEl>
                                        <p:attrNameLst>
                                          <p:attrName>style.visibility</p:attrName>
                                        </p:attrNameLst>
                                      </p:cBhvr>
                                      <p:to>
                                        <p:strVal val="visible"/>
                                      </p:to>
                                    </p:set>
                                    <p:animEffect transition="in" filter="fade">
                                      <p:cBhvr>
                                        <p:cTn id="30" dur="1000">
                                          <p:stCondLst>
                                            <p:cond delay="0"/>
                                          </p:stCondLst>
                                        </p:cTn>
                                        <p:tgtEl>
                                          <p:spTgt spid="13005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0052">
                                            <p:txEl>
                                              <p:pRg st="4" end="4"/>
                                            </p:txEl>
                                          </p:spTgt>
                                        </p:tgtEl>
                                        <p:attrNameLst>
                                          <p:attrName>style.visibility</p:attrName>
                                        </p:attrNameLst>
                                      </p:cBhvr>
                                      <p:to>
                                        <p:strVal val="visible"/>
                                      </p:to>
                                    </p:set>
                                    <p:animEffect transition="in" filter="fade">
                                      <p:cBhvr>
                                        <p:cTn id="35" dur="1000">
                                          <p:stCondLst>
                                            <p:cond delay="0"/>
                                          </p:stCondLst>
                                        </p:cTn>
                                        <p:tgtEl>
                                          <p:spTgt spid="13005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0052">
                                            <p:txEl>
                                              <p:pRg st="5" end="5"/>
                                            </p:txEl>
                                          </p:spTgt>
                                        </p:tgtEl>
                                        <p:attrNameLst>
                                          <p:attrName>style.visibility</p:attrName>
                                        </p:attrNameLst>
                                      </p:cBhvr>
                                      <p:to>
                                        <p:strVal val="visible"/>
                                      </p:to>
                                    </p:set>
                                    <p:animEffect transition="in" filter="fade">
                                      <p:cBhvr>
                                        <p:cTn id="40" dur="1000">
                                          <p:stCondLst>
                                            <p:cond delay="0"/>
                                          </p:stCondLst>
                                        </p:cTn>
                                        <p:tgtEl>
                                          <p:spTgt spid="130052">
                                            <p:txEl>
                                              <p:pRg st="5" end="5"/>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0052">
                                            <p:txEl>
                                              <p:pRg st="6" end="6"/>
                                            </p:txEl>
                                          </p:spTgt>
                                        </p:tgtEl>
                                        <p:attrNameLst>
                                          <p:attrName>style.visibility</p:attrName>
                                        </p:attrNameLst>
                                      </p:cBhvr>
                                      <p:to>
                                        <p:strVal val="visible"/>
                                      </p:to>
                                    </p:set>
                                    <p:animEffect transition="in" filter="fade">
                                      <p:cBhvr>
                                        <p:cTn id="43" dur="1000">
                                          <p:stCondLst>
                                            <p:cond delay="0"/>
                                          </p:stCondLst>
                                        </p:cTn>
                                        <p:tgtEl>
                                          <p:spTgt spid="130052">
                                            <p:txEl>
                                              <p:pRg st="6" end="6"/>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0052">
                                            <p:txEl>
                                              <p:pRg st="7" end="7"/>
                                            </p:txEl>
                                          </p:spTgt>
                                        </p:tgtEl>
                                        <p:attrNameLst>
                                          <p:attrName>style.visibility</p:attrName>
                                        </p:attrNameLst>
                                      </p:cBhvr>
                                      <p:to>
                                        <p:strVal val="visible"/>
                                      </p:to>
                                    </p:set>
                                    <p:animEffect transition="in" filter="fade">
                                      <p:cBhvr>
                                        <p:cTn id="46" dur="1000">
                                          <p:stCondLst>
                                            <p:cond delay="0"/>
                                          </p:stCondLst>
                                        </p:cTn>
                                        <p:tgtEl>
                                          <p:spTgt spid="130052">
                                            <p:txEl>
                                              <p:pRg st="7" end="7"/>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0052">
                                            <p:txEl>
                                              <p:pRg st="8" end="8"/>
                                            </p:txEl>
                                          </p:spTgt>
                                        </p:tgtEl>
                                        <p:attrNameLst>
                                          <p:attrName>style.visibility</p:attrName>
                                        </p:attrNameLst>
                                      </p:cBhvr>
                                      <p:to>
                                        <p:strVal val="visible"/>
                                      </p:to>
                                    </p:set>
                                    <p:animEffect transition="in" filter="fade">
                                      <p:cBhvr>
                                        <p:cTn id="49" dur="1000">
                                          <p:stCondLst>
                                            <p:cond delay="0"/>
                                          </p:stCondLst>
                                        </p:cTn>
                                        <p:tgtEl>
                                          <p:spTgt spid="13005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p:bldP spid="130052"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ergamum inscription on white ston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3795" name="Text Box 3"/>
          <p:cNvSpPr txBox="1">
            <a:spLocks noChangeArrowheads="1"/>
          </p:cNvSpPr>
          <p:nvPr/>
        </p:nvSpPr>
        <p:spPr bwMode="auto">
          <a:xfrm>
            <a:off x="1143000" y="6034088"/>
            <a:ext cx="6858000" cy="519112"/>
          </a:xfrm>
          <a:prstGeom prst="rect">
            <a:avLst/>
          </a:prstGeom>
          <a:solidFill>
            <a:schemeClr val="bg1"/>
          </a:solidFill>
          <a:ln w="9525">
            <a:noFill/>
            <a:miter lim="800000"/>
            <a:headEnd/>
            <a:tailEnd/>
          </a:ln>
        </p:spPr>
        <p:txBody>
          <a:bodyPr>
            <a:spAutoFit/>
          </a:bodyPr>
          <a:lstStyle/>
          <a:p>
            <a:pPr>
              <a:spcBef>
                <a:spcPct val="50000"/>
              </a:spcBef>
            </a:pPr>
            <a:r>
              <a:rPr lang="en-US" sz="2800"/>
              <a:t>Names inscribed on a white stone at Pergamos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EATER">
  <a:themeElements>
    <a:clrScheme name="THEATER 1">
      <a:dk1>
        <a:srgbClr val="00005B"/>
      </a:dk1>
      <a:lt1>
        <a:srgbClr val="F8F8F8"/>
      </a:lt1>
      <a:dk2>
        <a:srgbClr val="0000FF"/>
      </a:dk2>
      <a:lt2>
        <a:srgbClr val="FFCC00"/>
      </a:lt2>
      <a:accent1>
        <a:srgbClr val="98BAFF"/>
      </a:accent1>
      <a:accent2>
        <a:srgbClr val="009900"/>
      </a:accent2>
      <a:accent3>
        <a:srgbClr val="AAAAFF"/>
      </a:accent3>
      <a:accent4>
        <a:srgbClr val="D4D4D4"/>
      </a:accent4>
      <a:accent5>
        <a:srgbClr val="CAD9FF"/>
      </a:accent5>
      <a:accent6>
        <a:srgbClr val="008A00"/>
      </a:accent6>
      <a:hlink>
        <a:srgbClr val="350035"/>
      </a:hlink>
      <a:folHlink>
        <a:srgbClr val="5980D8"/>
      </a:folHlink>
    </a:clrScheme>
    <a:fontScheme name="THEATE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HEATER 1">
        <a:dk1>
          <a:srgbClr val="00005B"/>
        </a:dk1>
        <a:lt1>
          <a:srgbClr val="F8F8F8"/>
        </a:lt1>
        <a:dk2>
          <a:srgbClr val="0000FF"/>
        </a:dk2>
        <a:lt2>
          <a:srgbClr val="FFCC00"/>
        </a:lt2>
        <a:accent1>
          <a:srgbClr val="98BAFF"/>
        </a:accent1>
        <a:accent2>
          <a:srgbClr val="009900"/>
        </a:accent2>
        <a:accent3>
          <a:srgbClr val="AAAAFF"/>
        </a:accent3>
        <a:accent4>
          <a:srgbClr val="D4D4D4"/>
        </a:accent4>
        <a:accent5>
          <a:srgbClr val="CAD9FF"/>
        </a:accent5>
        <a:accent6>
          <a:srgbClr val="008A00"/>
        </a:accent6>
        <a:hlink>
          <a:srgbClr val="350035"/>
        </a:hlink>
        <a:folHlink>
          <a:srgbClr val="5980D8"/>
        </a:folHlink>
      </a:clrScheme>
      <a:clrMap bg1="dk2" tx1="lt1" bg2="dk1" tx2="lt2" accent1="accent1" accent2="accent2" accent3="accent3" accent4="accent4" accent5="accent5" accent6="accent6" hlink="hlink" folHlink="folHlink"/>
    </a:extraClrScheme>
    <a:extraClrScheme>
      <a:clrScheme name="THEATER 2">
        <a:dk1>
          <a:srgbClr val="000000"/>
        </a:dk1>
        <a:lt1>
          <a:srgbClr val="FFFFFF"/>
        </a:lt1>
        <a:dk2>
          <a:srgbClr val="003399"/>
        </a:dk2>
        <a:lt2>
          <a:srgbClr val="5A92D2"/>
        </a:lt2>
        <a:accent1>
          <a:srgbClr val="CCECFF"/>
        </a:accent1>
        <a:accent2>
          <a:srgbClr val="CC99FF"/>
        </a:accent2>
        <a:accent3>
          <a:srgbClr val="FFFFFF"/>
        </a:accent3>
        <a:accent4>
          <a:srgbClr val="000000"/>
        </a:accent4>
        <a:accent5>
          <a:srgbClr val="E2F4FF"/>
        </a:accent5>
        <a:accent6>
          <a:srgbClr val="B98AE7"/>
        </a:accent6>
        <a:hlink>
          <a:srgbClr val="FFFFFF"/>
        </a:hlink>
        <a:folHlink>
          <a:srgbClr val="99CCFF"/>
        </a:folHlink>
      </a:clrScheme>
      <a:clrMap bg1="lt1" tx1="dk1" bg2="lt2" tx2="dk2" accent1="accent1" accent2="accent2" accent3="accent3" accent4="accent4" accent5="accent5" accent6="accent6" hlink="hlink" folHlink="folHlink"/>
    </a:extraClrScheme>
    <a:extraClrScheme>
      <a:clrScheme name="THEATER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FFFFFF"/>
        </a:hlink>
        <a:folHlink>
          <a:srgbClr val="969696"/>
        </a:folHlink>
      </a:clrScheme>
      <a:clrMap bg1="lt1" tx1="dk1" bg2="lt2" tx2="dk2" accent1="accent1" accent2="accent2" accent3="accent3" accent4="accent4" accent5="accent5" accent6="accent6" hlink="hlink" folHlink="folHlink"/>
    </a:extraClrScheme>
    <a:extraClrScheme>
      <a:clrScheme name="THEATER 4">
        <a:dk1>
          <a:srgbClr val="333300"/>
        </a:dk1>
        <a:lt1>
          <a:srgbClr val="F8F8F8"/>
        </a:lt1>
        <a:dk2>
          <a:srgbClr val="B4AD8B"/>
        </a:dk2>
        <a:lt2>
          <a:srgbClr val="FFFF99"/>
        </a:lt2>
        <a:accent1>
          <a:srgbClr val="F5F5DE"/>
        </a:accent1>
        <a:accent2>
          <a:srgbClr val="00CCCC"/>
        </a:accent2>
        <a:accent3>
          <a:srgbClr val="D6D3C4"/>
        </a:accent3>
        <a:accent4>
          <a:srgbClr val="D4D4D4"/>
        </a:accent4>
        <a:accent5>
          <a:srgbClr val="F9F9EC"/>
        </a:accent5>
        <a:accent6>
          <a:srgbClr val="00B9B9"/>
        </a:accent6>
        <a:hlink>
          <a:srgbClr val="4E5136"/>
        </a:hlink>
        <a:folHlink>
          <a:srgbClr val="ADAA67"/>
        </a:folHlink>
      </a:clrScheme>
      <a:clrMap bg1="dk2" tx1="lt1" bg2="dk1" tx2="lt2" accent1="accent1" accent2="accent2" accent3="accent3" accent4="accent4" accent5="accent5" accent6="accent6" hlink="hlink" folHlink="folHlink"/>
    </a:extraClrScheme>
    <a:extraClrScheme>
      <a:clrScheme name="THEATER 5">
        <a:dk1>
          <a:srgbClr val="003300"/>
        </a:dk1>
        <a:lt1>
          <a:srgbClr val="F8F8F8"/>
        </a:lt1>
        <a:dk2>
          <a:srgbClr val="009966"/>
        </a:dk2>
        <a:lt2>
          <a:srgbClr val="FFCC00"/>
        </a:lt2>
        <a:accent1>
          <a:srgbClr val="F5F5DE"/>
        </a:accent1>
        <a:accent2>
          <a:srgbClr val="00CCCC"/>
        </a:accent2>
        <a:accent3>
          <a:srgbClr val="AACAB8"/>
        </a:accent3>
        <a:accent4>
          <a:srgbClr val="D4D4D4"/>
        </a:accent4>
        <a:accent5>
          <a:srgbClr val="F9F9EC"/>
        </a:accent5>
        <a:accent6>
          <a:srgbClr val="00B9B9"/>
        </a:accent6>
        <a:hlink>
          <a:srgbClr val="4E5136"/>
        </a:hlink>
        <a:folHlink>
          <a:srgbClr val="ADAA67"/>
        </a:folHlink>
      </a:clrScheme>
      <a:clrMap bg1="dk2" tx1="lt1" bg2="dk1" tx2="lt2" accent1="accent1" accent2="accent2" accent3="accent3" accent4="accent4" accent5="accent5" accent6="accent6" hlink="hlink" folHlink="folHlink"/>
    </a:extraClrScheme>
    <a:extraClrScheme>
      <a:clrScheme name="THEATER 6">
        <a:dk1>
          <a:srgbClr val="660033"/>
        </a:dk1>
        <a:lt1>
          <a:srgbClr val="F8F8F8"/>
        </a:lt1>
        <a:dk2>
          <a:srgbClr val="D60093"/>
        </a:dk2>
        <a:lt2>
          <a:srgbClr val="FFCC00"/>
        </a:lt2>
        <a:accent1>
          <a:srgbClr val="F5F5DE"/>
        </a:accent1>
        <a:accent2>
          <a:srgbClr val="009900"/>
        </a:accent2>
        <a:accent3>
          <a:srgbClr val="E8AAC8"/>
        </a:accent3>
        <a:accent4>
          <a:srgbClr val="D4D4D4"/>
        </a:accent4>
        <a:accent5>
          <a:srgbClr val="F9F9EC"/>
        </a:accent5>
        <a:accent6>
          <a:srgbClr val="008A00"/>
        </a:accent6>
        <a:hlink>
          <a:srgbClr val="4E5136"/>
        </a:hlink>
        <a:folHlink>
          <a:srgbClr val="ADAA6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THEATER</Template>
  <TotalTime>510</TotalTime>
  <Words>1694</Words>
  <Application>Microsoft Office PowerPoint</Application>
  <PresentationFormat>On-screen Show (4:3)</PresentationFormat>
  <Paragraphs>109</Paragraphs>
  <Slides>25</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Times New Roman</vt:lpstr>
      <vt:lpstr>Arial</vt:lpstr>
      <vt:lpstr>Copperplate Gothic Light</vt:lpstr>
      <vt:lpstr>Arial Black</vt:lpstr>
      <vt:lpstr>THEATER</vt:lpstr>
      <vt:lpstr>Revelation 2:12-17  (Pergamos – “Faithful in the Midst of Evil”)</vt:lpstr>
      <vt:lpstr>Slide 2</vt:lpstr>
      <vt:lpstr>Slide 3</vt:lpstr>
      <vt:lpstr>Slide 4</vt:lpstr>
      <vt:lpstr>Slide 5</vt:lpstr>
      <vt:lpstr>The Trajan temple was the jewel of Pergamum.  Built in Roman times, it  sat on a terrace in the mountainside.       The temple was dedicated to Emperor Trajan and his heir Hadrian, whose statues once stood here.</vt:lpstr>
      <vt:lpstr>Slide 7</vt:lpstr>
      <vt:lpstr>Lessons to be Learned from Pergamos</vt:lpstr>
      <vt:lpstr>Slide 9</vt:lpstr>
      <vt:lpstr>Slide 10</vt:lpstr>
      <vt:lpstr>Revelation 2:18-29  (Thyatira – “Compromised with Evil”)</vt:lpstr>
      <vt:lpstr>Slide 12</vt:lpstr>
      <vt:lpstr>Slide 13</vt:lpstr>
      <vt:lpstr>Slide 14</vt:lpstr>
      <vt:lpstr>Slide 15</vt:lpstr>
      <vt:lpstr>Slide 16</vt:lpstr>
      <vt:lpstr>Lessons to be Learned from Thyatira</vt:lpstr>
      <vt:lpstr>Lessons to be Learned from Thyatira</vt:lpstr>
      <vt:lpstr>Revelation 3:1-6  (Sardis – “The Living-Dead Church”)</vt:lpstr>
      <vt:lpstr>Slide 20</vt:lpstr>
      <vt:lpstr>Slide 21</vt:lpstr>
      <vt:lpstr>Slide 22</vt:lpstr>
      <vt:lpstr>Slide 23</vt:lpstr>
      <vt:lpstr>Slide 24</vt:lpstr>
      <vt:lpstr>Lessons to be Learned from Sardis</vt:lpstr>
    </vt:vector>
  </TitlesOfParts>
  <Company>New Georgia Church of Christ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 Prologue  (Revelation 1:1-8)</dc:title>
  <dc:creator>Sandi  Klein</dc:creator>
  <cp:lastModifiedBy>user</cp:lastModifiedBy>
  <cp:revision>39</cp:revision>
  <dcterms:created xsi:type="dcterms:W3CDTF">2008-11-25T20:10:50Z</dcterms:created>
  <dcterms:modified xsi:type="dcterms:W3CDTF">2013-03-21T01:03:13Z</dcterms:modified>
</cp:coreProperties>
</file>