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DD53-F0D3-47B2-B8CC-8430F735195A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00AA1-ED53-483F-AC54-A92FF92BDB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Jesus Raised From The Dead?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within the realm of possibility?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God all things are possible.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there corroborating witnesses?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Gospel writers; Peter and Paul; 500 brethren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witnesses credible?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successful assaults on their character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there any changes that can best be explained by this event?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Something must have happened that gave rise to the gospel, the church, and its rapid spread.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there reasonable alternative explanations?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other possibilities are weak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Was Jesus Raised From The Dead?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Hutto</dc:creator>
  <cp:lastModifiedBy>Bob Hutto</cp:lastModifiedBy>
  <cp:revision>1</cp:revision>
  <dcterms:created xsi:type="dcterms:W3CDTF">2014-06-20T21:20:29Z</dcterms:created>
  <dcterms:modified xsi:type="dcterms:W3CDTF">2014-06-20T21:30:58Z</dcterms:modified>
</cp:coreProperties>
</file>