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erlin Sans FB" panose="020E0602020502020306" pitchFamily="34" charset="0"/>
      <p:regular r:id="rId17"/>
      <p:bold r:id="rId18"/>
    </p:embeddedFont>
    <p:embeddedFont>
      <p:font typeface="Bernard MT Condensed" panose="02050806060905020404" pitchFamily="18" charset="0"/>
      <p:regular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1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59FD-24E9-4D6F-B7D2-A9A3A1DD1033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F92A-9515-4A2A-B8B1-2FFB4D6AC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2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40"/>
            <a:ext cx="9144000" cy="6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08218"/>
            <a:ext cx="6130636" cy="1468582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Bernard MT Condensed"/>
                <a:cs typeface="Bernard MT Condensed"/>
              </a:rPr>
              <a:t>Honoring God in Purity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5042" y="5467149"/>
            <a:ext cx="6858000" cy="1148834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“Give unto the LORD the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glory due to His name”</a:t>
            </a:r>
            <a:b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		       (Psalm 29:2)</a:t>
            </a:r>
          </a:p>
        </p:txBody>
      </p:sp>
    </p:spTree>
    <p:extLst>
      <p:ext uri="{BB962C8B-B14F-4D97-AF65-F5344CB8AC3E}">
        <p14:creationId xmlns:p14="http://schemas.microsoft.com/office/powerpoint/2010/main" val="239060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7759" y="1825625"/>
            <a:ext cx="8088715" cy="4632784"/>
          </a:xfrm>
        </p:spPr>
        <p:txBody>
          <a:bodyPr>
            <a:normAutofit/>
          </a:bodyPr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 most important aspect of our growth towards purity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Getting to know God is the start, the progress and the goal… the standard, what gives meaning to purity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Blessed are the pure in heart… (Matt 5:8)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How can a young man keep his way pure?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Ps 119:9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Purity is one of the building blocks of holiness!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were made to be like God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 John 3:1-3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Get to know God!</a:t>
            </a:r>
          </a:p>
        </p:txBody>
      </p:sp>
      <p:pic>
        <p:nvPicPr>
          <p:cNvPr id="6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32" y="5274968"/>
            <a:ext cx="2104467" cy="1583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40"/>
            <a:ext cx="9144000" cy="6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64942" y="3415434"/>
            <a:ext cx="6130636" cy="146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ernard MT Condensed"/>
                <a:cs typeface="Bernard MT Condensed"/>
              </a:rPr>
              <a:t>Honoring God in Purity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935042" y="5467149"/>
            <a:ext cx="6858000" cy="114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“Give unto the LORD the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glory due to His name”</a:t>
            </a:r>
            <a:b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		       (Psalm 29:2)</a:t>
            </a:r>
          </a:p>
        </p:txBody>
      </p:sp>
    </p:spTree>
    <p:extLst>
      <p:ext uri="{BB962C8B-B14F-4D97-AF65-F5344CB8AC3E}">
        <p14:creationId xmlns:p14="http://schemas.microsoft.com/office/powerpoint/2010/main" val="414512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965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Holiness and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“You shall be holy, for I am holy”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(1 Pet 1:15-16; cf. Lev 11:44-47)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It was a requirement for God’s people 3400 years ago (Law of Moses)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It was a requirement 2000 years ago (Peter)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It is a requirement for God’s people today</a:t>
            </a:r>
          </a:p>
          <a:p>
            <a:r>
              <a:rPr lang="en-US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Holiness is strictly connected to purity</a:t>
            </a:r>
          </a:p>
          <a:p>
            <a:r>
              <a:rPr lang="en-US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Purity is one of the building blocks                   of holiness</a:t>
            </a:r>
          </a:p>
        </p:txBody>
      </p:sp>
      <p:pic>
        <p:nvPicPr>
          <p:cNvPr id="5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4940402"/>
            <a:ext cx="2549236" cy="1917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65126"/>
            <a:ext cx="792461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“For I the Lord your God am holy” (Lev 19:2)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“holy” and “pure” used countless times in Law of Moses and instructions for Tabernacle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Building of the temple is the same way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 Kings 6:21; </a:t>
            </a:r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 </a:t>
            </a:r>
            <a:r>
              <a:rPr lang="en-US" i="1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Chron</a:t>
            </a:r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4:20-22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Where God is, holiness is present and purity is required!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 3:5 – Moses to remove his sandals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 19:12 – Israel not to touch the mountain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Dan 7:9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The Ancient of Days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Rev 4:8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“holy, holy, holy”</a:t>
            </a:r>
          </a:p>
        </p:txBody>
      </p:sp>
      <p:pic>
        <p:nvPicPr>
          <p:cNvPr id="5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4940402"/>
            <a:ext cx="2549236" cy="1917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Why Purity?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6615"/>
          </a:xfrm>
        </p:spPr>
        <p:txBody>
          <a:bodyPr>
            <a:normAutofit/>
          </a:bodyPr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Not a little less “filthy” than how the world lives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Not walking one step behind everyone else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are to “walk against the flow” if necessary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Matt 5:48 – Be perfect as your Heavenly Father…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Purity because </a:t>
            </a:r>
            <a:r>
              <a:rPr lang="en-US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are created in His image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Gen 1:26-17 – Let Us make man in Our image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Gen 3 – sin destroys mankind as it was designed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 sacrifice of Jesus was necessary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can have a relationship with God</a:t>
            </a:r>
          </a:p>
          <a:p>
            <a:pPr lvl="1"/>
            <a:r>
              <a:rPr lang="en-US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have been made to be like God!</a:t>
            </a:r>
          </a:p>
        </p:txBody>
      </p:sp>
      <p:pic>
        <p:nvPicPr>
          <p:cNvPr id="5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4940402"/>
            <a:ext cx="2549236" cy="1917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615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How to become pure?</a:t>
            </a:r>
          </a:p>
        </p:txBody>
      </p:sp>
    </p:spTree>
    <p:extLst>
      <p:ext uri="{BB962C8B-B14F-4D97-AF65-F5344CB8AC3E}">
        <p14:creationId xmlns:p14="http://schemas.microsoft.com/office/powerpoint/2010/main" val="84045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19" y="1825625"/>
            <a:ext cx="8384555" cy="4351338"/>
          </a:xfrm>
        </p:spPr>
        <p:txBody>
          <a:bodyPr/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Realizing our impurity is a necessary first step!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Job 4:17; Rom 3:23a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Sin violates God’s purpose in creating us in His image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Sin violates God’s nature through our unrighteousness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God is too pure to look upon evil (</a:t>
            </a:r>
            <a:r>
              <a:rPr lang="en-US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Hab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1:13)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Beware of the devil!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Pursuing purity we become a target of Satan</a:t>
            </a:r>
          </a:p>
          <a:p>
            <a:pPr lvl="2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 </a:t>
            </a:r>
            <a:r>
              <a:rPr lang="en-US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Cor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11:3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He may try to tell us we are fine, discourage                     us, be happy with mediocrity or not even try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1. Realize our impurity</a:t>
            </a:r>
          </a:p>
        </p:txBody>
      </p:sp>
      <p:pic>
        <p:nvPicPr>
          <p:cNvPr id="6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32" y="5274968"/>
            <a:ext cx="2104467" cy="1583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5603" y="1825625"/>
            <a:ext cx="8160871" cy="4351338"/>
          </a:xfrm>
        </p:spPr>
        <p:txBody>
          <a:bodyPr/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Purpose purity in your heart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Purity does not come on its own, not in this world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Ezra 7:10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– study, practice, teach…</a:t>
            </a:r>
          </a:p>
          <a:p>
            <a:pPr lvl="1"/>
            <a:r>
              <a:rPr lang="en-US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Prov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4:23a – Guard your heart with all diligence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Get purity from its Source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need to look anywhere else but the Bible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God’s Word reflects God’s character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Ps 19:8b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; Psalm 12:6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Col 3:1-2 –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Set your mind on the things above…</a:t>
            </a:r>
            <a:endParaRPr lang="en-US" i="1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2. Getting Purity</a:t>
            </a:r>
          </a:p>
        </p:txBody>
      </p:sp>
      <p:pic>
        <p:nvPicPr>
          <p:cNvPr id="6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32" y="5274968"/>
            <a:ext cx="2104467" cy="1583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5603" y="1544244"/>
            <a:ext cx="8160871" cy="4856435"/>
          </a:xfrm>
        </p:spPr>
        <p:txBody>
          <a:bodyPr>
            <a:normAutofit/>
          </a:bodyPr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Necessary to pursue purity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Col 3:5, 9-10 –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 new self!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“Bare minimum Christianity” does not exist!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Matt 22:37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– with </a:t>
            </a:r>
            <a:r>
              <a:rPr lang="en-US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all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your heart, soul, mind</a:t>
            </a:r>
          </a:p>
          <a:p>
            <a:r>
              <a:rPr lang="en-US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Fleeing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immorality in and of itself is not enough!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See </a:t>
            </a:r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 Tim 2:22 -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Two distinct commandments!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Fleeing immorality in an immoral world is tough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 </a:t>
            </a:r>
            <a:r>
              <a:rPr lang="en-US" i="1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Cor</a:t>
            </a:r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6:18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– Corinth was tougher!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do not have to flee immorality, </a:t>
            </a:r>
            <a:r>
              <a:rPr lang="en-US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want to!</a:t>
            </a:r>
          </a:p>
          <a:p>
            <a:pPr lvl="2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(Lot in </a:t>
            </a:r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 Pet 2:7-8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3. Flee Immorality</a:t>
            </a:r>
          </a:p>
        </p:txBody>
      </p:sp>
      <p:pic>
        <p:nvPicPr>
          <p:cNvPr id="6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69" y="5353151"/>
            <a:ext cx="2000532" cy="1504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4466" y="1825625"/>
            <a:ext cx="8132008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Remember, “bare minimum Christianity” does not exist!</a:t>
            </a:r>
          </a:p>
          <a:p>
            <a:pPr lvl="1"/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Cannot be satisfied with mediocrity – that is what Satan wants you to do!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will do whatever it takes to please God</a:t>
            </a:r>
          </a:p>
          <a:p>
            <a:pPr lvl="1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Matt 5:29-30</a:t>
            </a:r>
            <a:endParaRPr lang="en-US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Keep working on it!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We can be an example, too – 1 Tim 4:12</a:t>
            </a:r>
          </a:p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Purity is of crucial importance!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4. Keep working on it</a:t>
            </a:r>
          </a:p>
        </p:txBody>
      </p:sp>
      <p:pic>
        <p:nvPicPr>
          <p:cNvPr id="6" name="Picture 2" descr="https://cdn.psychologytoday.com/sites/default/files/field_blog_entry_images/sunris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32" y="5274968"/>
            <a:ext cx="2104467" cy="1583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689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Malgun Gothic Semilight</vt:lpstr>
      <vt:lpstr>Calibri</vt:lpstr>
      <vt:lpstr>Arial</vt:lpstr>
      <vt:lpstr>Berlin Sans FB</vt:lpstr>
      <vt:lpstr>Bernard MT Condensed</vt:lpstr>
      <vt:lpstr>Calibri Light</vt:lpstr>
      <vt:lpstr>Times New Roman</vt:lpstr>
      <vt:lpstr>Office Theme</vt:lpstr>
      <vt:lpstr>Honoring God in Purity</vt:lpstr>
      <vt:lpstr>Holiness and Purity</vt:lpstr>
      <vt:lpstr>“For I the Lord your God am holy” (Lev 19:2)</vt:lpstr>
      <vt:lpstr>Why Purity?</vt:lpstr>
      <vt:lpstr>How to become pure?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projector</cp:lastModifiedBy>
  <cp:revision>38</cp:revision>
  <dcterms:created xsi:type="dcterms:W3CDTF">2016-02-15T19:43:02Z</dcterms:created>
  <dcterms:modified xsi:type="dcterms:W3CDTF">2016-06-11T13:33:49Z</dcterms:modified>
</cp:coreProperties>
</file>