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1" r:id="rId4"/>
    <p:sldId id="262" r:id="rId5"/>
    <p:sldId id="263" r:id="rId6"/>
    <p:sldId id="448" r:id="rId7"/>
    <p:sldId id="449" r:id="rId8"/>
    <p:sldId id="45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21B75-BE3B-4FF9-9C67-CC46A9B7CF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AC27-A381-4389-AC70-0812411D7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21B75-BE3B-4FF9-9C67-CC46A9B7CF15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AC27-A381-4389-AC70-0812411D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1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918FFCC-0436-4E42-A5E4-3E463F97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-93518"/>
            <a:ext cx="9268691" cy="69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65FE8-5F2F-4CB3-96D9-045893FF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3420"/>
            <a:ext cx="7886700" cy="107574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Building an Indestructible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4DB37-19E9-4168-B829-8D311212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777345"/>
            <a:ext cx="7886700" cy="107574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Genuine Religion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(Matthew 6:1-18)</a:t>
            </a:r>
          </a:p>
        </p:txBody>
      </p:sp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39C2A327-155B-4F46-8C85-FD3152A9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9834">
            <a:off x="6021257" y="4867203"/>
            <a:ext cx="2951017" cy="18202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12B5-15E5-4EB0-954F-4954AEA6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05" y="365126"/>
            <a:ext cx="623701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Genuine 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D1C9-322D-409F-8136-39E7CD13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782"/>
            <a:ext cx="7886700" cy="4567091"/>
          </a:xfrm>
          <a:noFill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Three Key Aspects of Religion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Giving (Ex 23:10-11; Lev 19:9-10)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Prayer (Luke 11:1-4; Dan 6:10)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Fasting (Luke 2:37, 18:12)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Matt 6:1-18 – The Structure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Beware…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Motivation for actions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How it should be done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God will see you and reward you</a:t>
            </a:r>
            <a:endParaRPr lang="en-US" sz="2000" dirty="0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72103CB-EE12-4C49-8CED-E6825629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24" y="305368"/>
            <a:ext cx="1926771" cy="1445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12B5-15E5-4EB0-954F-4954AEA6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05" y="365126"/>
            <a:ext cx="62370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Hypocrisy is a lie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D1C9-322D-409F-8136-39E7CD13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782"/>
            <a:ext cx="7886700" cy="4567091"/>
          </a:xfrm>
          <a:noFill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…Others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2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Cor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11:14, John 8:44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…God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1 Sam 16:7; 2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Cor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5:10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…Ourselves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Gal 6:7-9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72103CB-EE12-4C49-8CED-E6825629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24" y="305368"/>
            <a:ext cx="1926771" cy="1445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6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12B5-15E5-4EB0-954F-4954AEA6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05" y="365126"/>
            <a:ext cx="62370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Hypocrisy - 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D1C9-322D-409F-8136-39E7CD13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783"/>
            <a:ext cx="7886700" cy="3196428"/>
          </a:xfrm>
          <a:noFill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We would like to be better than we are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Matt 5:43-48 – High standards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We want to be like someone else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Maybe someone who is liked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E.g. Barnabas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Acts 4:36-37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See Acts 5:1-5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72103CB-EE12-4C49-8CED-E6825629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24" y="305368"/>
            <a:ext cx="1926771" cy="1445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5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12B5-15E5-4EB0-954F-4954AEA6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05" y="365126"/>
            <a:ext cx="62370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What does God expect?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D1C9-322D-409F-8136-39E7CD13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783"/>
            <a:ext cx="7886700" cy="3196428"/>
          </a:xfrm>
          <a:noFill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God expects us to be genuine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Contrary of our culture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Phil 1:9-11;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Eph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2:10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God expects us to change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Rom 12:2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72103CB-EE12-4C49-8CED-E6825629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24" y="305368"/>
            <a:ext cx="1926771" cy="1445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12B5-15E5-4EB0-954F-4954AEA6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05" y="365126"/>
            <a:ext cx="62370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How to live Genuine 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D1C9-322D-409F-8136-39E7CD13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782"/>
            <a:ext cx="7886700" cy="4683817"/>
          </a:xfrm>
          <a:noFill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Giving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What you give does not belong to you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Psalm 50:9-12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More than just money – Mark 2:14-17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Fasting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More than just food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Eccl 5:19 – Enjoy, but don’t get addicted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Prayer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Matt 6:13, 6:10; Rom 12:1;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31:33; Matt 6:14-15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endParaRPr lang="en-US" sz="2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72103CB-EE12-4C49-8CED-E6825629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24" y="305368"/>
            <a:ext cx="1926771" cy="1445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12B5-15E5-4EB0-954F-4954AEA6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05" y="365126"/>
            <a:ext cx="623701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A final invitation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D1C9-322D-409F-8136-39E7CD13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782"/>
            <a:ext cx="7886700" cy="4683817"/>
          </a:xfrm>
          <a:noFill/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Do not be a hypocrite!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Giving, Praying, Fasting…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There is more to it…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…so, do not be a hypocrite!</a:t>
            </a:r>
          </a:p>
          <a:p>
            <a:pPr marL="0" indent="0">
              <a:buNone/>
            </a:pPr>
            <a:endParaRPr lang="en-US" sz="48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72103CB-EE12-4C49-8CED-E6825629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24" y="305368"/>
            <a:ext cx="1926771" cy="1445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918FFCC-0436-4E42-A5E4-3E463F97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-93518"/>
            <a:ext cx="9268691" cy="69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65FE8-5F2F-4CB3-96D9-045893FF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3420"/>
            <a:ext cx="7886700" cy="107574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Building an Indestructible Life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0955" y="2376000"/>
            <a:ext cx="9264955" cy="2272320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4DB37-19E9-4168-B829-8D311212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3000" y="2718784"/>
            <a:ext cx="9267000" cy="157529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Genuine Religion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(Matthew 6:1-18)</a:t>
            </a:r>
          </a:p>
        </p:txBody>
      </p:sp>
    </p:spTree>
    <p:extLst>
      <p:ext uri="{BB962C8B-B14F-4D97-AF65-F5344CB8AC3E}">
        <p14:creationId xmlns:p14="http://schemas.microsoft.com/office/powerpoint/2010/main" val="41598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246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Franklin Gothic Heavy</vt:lpstr>
      <vt:lpstr>Impact</vt:lpstr>
      <vt:lpstr>1_Office Theme</vt:lpstr>
      <vt:lpstr>Building an Indestructible Life</vt:lpstr>
      <vt:lpstr>Genuine Religion</vt:lpstr>
      <vt:lpstr>Hypocrisy is a lie to…</vt:lpstr>
      <vt:lpstr>Hypocrisy - Motivations</vt:lpstr>
      <vt:lpstr>What does God expect?</vt:lpstr>
      <vt:lpstr>How to live Genuine Religion</vt:lpstr>
      <vt:lpstr>A final invitation</vt:lpstr>
      <vt:lpstr>Building an Indestructible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Indestructible Life</dc:title>
  <dc:creator>Eastside Enlightener</dc:creator>
  <cp:lastModifiedBy>Eastside Enlightener</cp:lastModifiedBy>
  <cp:revision>1</cp:revision>
  <dcterms:created xsi:type="dcterms:W3CDTF">2018-06-16T15:26:02Z</dcterms:created>
  <dcterms:modified xsi:type="dcterms:W3CDTF">2018-06-16T15:27:31Z</dcterms:modified>
</cp:coreProperties>
</file>