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sldIdLst>
    <p:sldId id="487" r:id="rId3"/>
    <p:sldId id="488" r:id="rId4"/>
    <p:sldId id="499" r:id="rId5"/>
    <p:sldId id="489" r:id="rId6"/>
    <p:sldId id="490" r:id="rId7"/>
    <p:sldId id="491" r:id="rId8"/>
    <p:sldId id="49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21B75-BE3B-4FF9-9C67-CC46A9B7CF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6/16/2018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AC27-A381-4389-AC70-0812411D71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8321B75-BE3B-4FF9-9C67-CC46A9B7CF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1FAC27-A381-4389-AC70-0812411D71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1B75-BE3B-4FF9-9C67-CC46A9B7CF15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AC27-A381-4389-AC70-0812411D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1B75-BE3B-4FF9-9C67-CC46A9B7CF15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AC27-A381-4389-AC70-0812411D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918FFCC-0436-4E42-A5E4-3E463F97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-93518"/>
            <a:ext cx="9268691" cy="69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65FE8-5F2F-4CB3-96D9-045893FF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3420"/>
            <a:ext cx="7886700" cy="107574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Building an Indestructible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DB37-19E9-4168-B829-8D311212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720" y="5722481"/>
            <a:ext cx="8122158" cy="107574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Positive Personal Relationships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Matthew 5:21-26, 43-48; 7:12)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39C2A327-155B-4F46-8C85-FD3152A9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834">
            <a:off x="6066977" y="4867203"/>
            <a:ext cx="2951017" cy="1820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Obituary </a:t>
            </a:r>
            <a:r>
              <a:rPr lang="en-US" sz="4800" i="1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Redwood Falls Gazette </a:t>
            </a:r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in Minnesota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666607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Kathleen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Dehmlow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Kathleen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Dehmlow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Schunk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) was born on March 19, 1938 to Joseph and Gertrude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Schunk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of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Wabasso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She married Dennis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Dehmlow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at St. Anne’s in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Wabasso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in 1957 and had two children Gina and Jay.  In 1962 she became pregnant by her husband’s brother Lyle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Dehmlow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and moved to California.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She abandoned her children, Gina and Jay who were then raised by her parents in Clements, Mr. and Mrs. Joseph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Schunk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She passed away on May 31, 2018 in Springfield and will now face judgement.  She will not be missed by Gina and Jay, and they understand that this world is a better place without her.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35085"/>
            <a:ext cx="4677764" cy="99417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Relationships</a:t>
            </a:r>
            <a:endParaRPr lang="en-US" sz="3600" dirty="0">
              <a:ln w="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044" y="2133600"/>
            <a:ext cx="6157912" cy="3745706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Get Your Phones</a:t>
            </a:r>
          </a:p>
          <a:p>
            <a:pPr marL="0" indent="0" algn="ctr">
              <a:buNone/>
            </a:pPr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2" y="381000"/>
            <a:ext cx="1736456" cy="1302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55" y="323561"/>
            <a:ext cx="2990331" cy="793059"/>
          </a:xfrm>
        </p:spPr>
        <p:txBody>
          <a:bodyPr>
            <a:normAutofit/>
          </a:bodyPr>
          <a:lstStyle/>
          <a:p>
            <a:pPr algn="ctr"/>
            <a:r>
              <a:rPr lang="en-US" sz="430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What WE  </a:t>
            </a:r>
            <a:endParaRPr lang="en-US" sz="4300" dirty="0">
              <a:ln w="0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814676">
            <a:off x="724300" y="2537028"/>
            <a:ext cx="207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STRIFE</a:t>
            </a:r>
          </a:p>
        </p:txBody>
      </p:sp>
      <p:sp>
        <p:nvSpPr>
          <p:cNvPr id="8" name="Rectangle 7"/>
          <p:cNvSpPr/>
          <p:nvPr/>
        </p:nvSpPr>
        <p:spPr>
          <a:xfrm rot="19828654">
            <a:off x="2456743" y="3599803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ENMITY</a:t>
            </a:r>
          </a:p>
        </p:txBody>
      </p:sp>
      <p:sp>
        <p:nvSpPr>
          <p:cNvPr id="9" name="Rectangle 8"/>
          <p:cNvSpPr/>
          <p:nvPr/>
        </p:nvSpPr>
        <p:spPr>
          <a:xfrm rot="20945270">
            <a:off x="244136" y="5275746"/>
            <a:ext cx="303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JEALOUSY</a:t>
            </a:r>
          </a:p>
        </p:txBody>
      </p:sp>
      <p:sp>
        <p:nvSpPr>
          <p:cNvPr id="10" name="Rectangle 9"/>
          <p:cNvSpPr/>
          <p:nvPr/>
        </p:nvSpPr>
        <p:spPr>
          <a:xfrm rot="18904725">
            <a:off x="6846828" y="5337926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ANGER</a:t>
            </a:r>
          </a:p>
        </p:txBody>
      </p:sp>
      <p:sp>
        <p:nvSpPr>
          <p:cNvPr id="11" name="Rectangle 10"/>
          <p:cNvSpPr/>
          <p:nvPr/>
        </p:nvSpPr>
        <p:spPr>
          <a:xfrm rot="1429737">
            <a:off x="4838511" y="2508875"/>
            <a:ext cx="3949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ARGUMENTS</a:t>
            </a:r>
          </a:p>
        </p:txBody>
      </p:sp>
      <p:sp>
        <p:nvSpPr>
          <p:cNvPr id="12" name="Rectangle 11"/>
          <p:cNvSpPr/>
          <p:nvPr/>
        </p:nvSpPr>
        <p:spPr>
          <a:xfrm rot="2414160">
            <a:off x="4656351" y="5132806"/>
            <a:ext cx="1747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ENVY</a:t>
            </a:r>
          </a:p>
        </p:txBody>
      </p:sp>
      <p:sp>
        <p:nvSpPr>
          <p:cNvPr id="13" name="Rectangle 12"/>
          <p:cNvSpPr/>
          <p:nvPr/>
        </p:nvSpPr>
        <p:spPr>
          <a:xfrm rot="3754451">
            <a:off x="5099853" y="4054827"/>
            <a:ext cx="3024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94727" y="310522"/>
            <a:ext cx="1464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 w="0">
                  <a:solidFill>
                    <a:srgbClr val="4472C4">
                      <a:lumMod val="75000"/>
                    </a:srgbClr>
                  </a:solidFill>
                </a:ln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want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8651" y="977174"/>
            <a:ext cx="424507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 w="0">
                  <a:solidFill>
                    <a:srgbClr val="4472C4">
                      <a:lumMod val="75000"/>
                    </a:srgbClr>
                  </a:solidFill>
                </a:ln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in relationships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7900" y="346020"/>
            <a:ext cx="199285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 w="0">
                  <a:solidFill>
                    <a:srgbClr val="4472C4">
                      <a:lumMod val="75000"/>
                    </a:srgbClr>
                  </a:solidFill>
                </a:ln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do NOT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3277" y="1686301"/>
            <a:ext cx="5214569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 w="0">
                  <a:solidFill>
                    <a:srgbClr val="4472C4">
                      <a:lumMod val="75000"/>
                    </a:srgbClr>
                  </a:solidFill>
                </a:ln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Franklin Gothic Heavy" panose="020B0903020102020204" pitchFamily="34" charset="0"/>
                <a:ea typeface="+mn-ea"/>
                <a:cs typeface="+mn-cs"/>
              </a:rPr>
              <a:t>is what God wants !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rot="19680815">
            <a:off x="1067779" y="3691751"/>
            <a:ext cx="21598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Love</a:t>
            </a:r>
          </a:p>
        </p:txBody>
      </p:sp>
      <p:sp>
        <p:nvSpPr>
          <p:cNvPr id="28" name="Rectangle 27"/>
          <p:cNvSpPr/>
          <p:nvPr/>
        </p:nvSpPr>
        <p:spPr>
          <a:xfrm rot="1811969">
            <a:off x="750841" y="2512114"/>
            <a:ext cx="1555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Joy</a:t>
            </a:r>
          </a:p>
        </p:txBody>
      </p:sp>
      <p:sp>
        <p:nvSpPr>
          <p:cNvPr id="29" name="Rectangle 28"/>
          <p:cNvSpPr/>
          <p:nvPr/>
        </p:nvSpPr>
        <p:spPr>
          <a:xfrm rot="1811969">
            <a:off x="5145287" y="3495782"/>
            <a:ext cx="26832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Peace</a:t>
            </a:r>
          </a:p>
        </p:txBody>
      </p:sp>
      <p:sp>
        <p:nvSpPr>
          <p:cNvPr id="30" name="Rectangle 29"/>
          <p:cNvSpPr/>
          <p:nvPr/>
        </p:nvSpPr>
        <p:spPr>
          <a:xfrm rot="20825821">
            <a:off x="209520" y="5020861"/>
            <a:ext cx="3827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Patience</a:t>
            </a:r>
          </a:p>
        </p:txBody>
      </p:sp>
      <p:sp>
        <p:nvSpPr>
          <p:cNvPr id="31" name="Rectangle 30"/>
          <p:cNvSpPr/>
          <p:nvPr/>
        </p:nvSpPr>
        <p:spPr>
          <a:xfrm rot="1656346">
            <a:off x="5402180" y="2767400"/>
            <a:ext cx="39805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Kindness</a:t>
            </a:r>
          </a:p>
        </p:txBody>
      </p:sp>
      <p:sp>
        <p:nvSpPr>
          <p:cNvPr id="32" name="Rectangle 31"/>
          <p:cNvSpPr/>
          <p:nvPr/>
        </p:nvSpPr>
        <p:spPr>
          <a:xfrm rot="19384531">
            <a:off x="6050482" y="5157229"/>
            <a:ext cx="3523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Respect</a:t>
            </a:r>
          </a:p>
        </p:txBody>
      </p:sp>
      <p:sp>
        <p:nvSpPr>
          <p:cNvPr id="33" name="Rectangle 32"/>
          <p:cNvSpPr/>
          <p:nvPr/>
        </p:nvSpPr>
        <p:spPr>
          <a:xfrm rot="3164716">
            <a:off x="2534838" y="3911842"/>
            <a:ext cx="43749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44450">
                  <a:solidFill>
                    <a:srgbClr val="5B9BD5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4472C4">
                      <a:lumMod val="75000"/>
                    </a:srgbClr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Goodness</a:t>
            </a:r>
          </a:p>
        </p:txBody>
      </p:sp>
    </p:spTree>
    <p:extLst>
      <p:ext uri="{BB962C8B-B14F-4D97-AF65-F5344CB8AC3E}">
        <p14:creationId xmlns:p14="http://schemas.microsoft.com/office/powerpoint/2010/main" val="1878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14878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1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0" grpId="0"/>
      <p:bldP spid="20" grpId="1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Look at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567091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Do we do this?  Do we look at ourselves?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Why is focusing on self so important?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I am rarely innocent.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I am the only person I can change.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5" y="365126"/>
            <a:ext cx="6237019" cy="1325563"/>
          </a:xfrm>
        </p:spPr>
        <p:txBody>
          <a:bodyPr>
            <a:normAutofit/>
          </a:bodyPr>
          <a:lstStyle/>
          <a:p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Start….with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25782"/>
            <a:ext cx="8025245" cy="4567091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Motive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The engine that drives our words and actions.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Questions that help identify my motive: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What do I want out of this?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What do I want for the other person?</a:t>
            </a:r>
          </a:p>
          <a:p>
            <a:pPr lvl="1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What do I want for the relationship?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12B5-15E5-4EB0-954F-4954AEA6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5" y="365126"/>
            <a:ext cx="638749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Heavy" panose="020B0903020102020204" pitchFamily="34" charset="0"/>
              </a:rPr>
              <a:t>Show….Biblical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5D1C9-322D-409F-8136-39E7CD13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5782"/>
            <a:ext cx="7886700" cy="4567091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Love your _________ as yourself.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Love one another , as ___ have loved you.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Love _______ long and is _____.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Love does not ______ its own.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Love ______ all things, ________ all things, _______ all things, ________ all things.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72103CB-EE12-4C49-8CED-E6825629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24" y="305368"/>
            <a:ext cx="1926771" cy="144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2867" y="1910756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neighbor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9382" y="246104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8579" y="303416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suffers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3500" y="3034167"/>
            <a:ext cx="949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kind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4759" y="3575881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seek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5305" y="4142552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3058" y="4139824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believes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4596" y="4610275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hopes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0016" y="4610275"/>
            <a:ext cx="1608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endures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316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Franklin Gothic Heavy</vt:lpstr>
      <vt:lpstr>Impact</vt:lpstr>
      <vt:lpstr>1_Office Theme</vt:lpstr>
      <vt:lpstr>3_Office Theme</vt:lpstr>
      <vt:lpstr>Building an Indestructible Life</vt:lpstr>
      <vt:lpstr>Obituary Redwood Falls Gazette in Minnesota</vt:lpstr>
      <vt:lpstr>Relationships</vt:lpstr>
      <vt:lpstr>What WE  </vt:lpstr>
      <vt:lpstr>Look at Self</vt:lpstr>
      <vt:lpstr>Start….with HEART</vt:lpstr>
      <vt:lpstr>Show….Biblical LOVE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Indestructible Life</dc:title>
  <dc:creator>Eastside Enlightener</dc:creator>
  <cp:lastModifiedBy>Eastside Enlightener</cp:lastModifiedBy>
  <cp:revision>1</cp:revision>
  <dcterms:created xsi:type="dcterms:W3CDTF">2018-06-16T15:24:20Z</dcterms:created>
  <dcterms:modified xsi:type="dcterms:W3CDTF">2018-06-16T15:25:20Z</dcterms:modified>
</cp:coreProperties>
</file>