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D4A31-E79B-4BA3-8703-0A44561507DE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1A25-FAE6-465F-8BF9-249C53943F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Things We Can Know For Sure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5:11-20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know that we have eternal life (v. 13 )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confidence is in Christ’s blood and God’s character that enables Him to forgive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know that God will hear us when we pray (v. 14-15)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 not be discouraged. Be patient, wait on the Lord, and you will see His response.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know that no one born of God sins (v. 18)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one who has been born of God will keep on sinning because Christ is guarding him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know that we are of God (v. 18)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Either a person is ‘of God’ or under the power of Satan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can know that the Jesus Christ</a:t>
            </a:r>
            <a:r>
              <a:rPr lang="en-U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 Son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God, has come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we have not seen Him, yet we believe in Him</a:t>
            </a:r>
          </a:p>
          <a:p>
            <a:pPr lvl="1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Five Things We Can Know For Sure 1 John 5:11-20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Things We Can Know For Sure 1 John 5:11-20</dc:title>
  <dc:creator>Bob Hutto</dc:creator>
  <cp:lastModifiedBy>Bob Hutto</cp:lastModifiedBy>
  <cp:revision>1</cp:revision>
  <dcterms:created xsi:type="dcterms:W3CDTF">2014-06-14T15:35:12Z</dcterms:created>
  <dcterms:modified xsi:type="dcterms:W3CDTF">2014-06-14T15:44:14Z</dcterms:modified>
</cp:coreProperties>
</file>