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4DC-0EB4-404F-B125-A71090DF9D23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29B0-4D8A-41DC-84FA-84822F3914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4DC-0EB4-404F-B125-A71090DF9D23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29B0-4D8A-41DC-84FA-84822F3914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4DC-0EB4-404F-B125-A71090DF9D23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29B0-4D8A-41DC-84FA-84822F3914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4DC-0EB4-404F-B125-A71090DF9D23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29B0-4D8A-41DC-84FA-84822F3914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4DC-0EB4-404F-B125-A71090DF9D23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29B0-4D8A-41DC-84FA-84822F3914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4DC-0EB4-404F-B125-A71090DF9D23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29B0-4D8A-41DC-84FA-84822F3914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4DC-0EB4-404F-B125-A71090DF9D23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29B0-4D8A-41DC-84FA-84822F3914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4DC-0EB4-404F-B125-A71090DF9D23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29B0-4D8A-41DC-84FA-84822F3914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4DC-0EB4-404F-B125-A71090DF9D23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29B0-4D8A-41DC-84FA-84822F3914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4DC-0EB4-404F-B125-A71090DF9D23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29B0-4D8A-41DC-84FA-84822F3914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4DC-0EB4-404F-B125-A71090DF9D23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29B0-4D8A-41DC-84FA-84822F3914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D64DC-0EB4-404F-B125-A71090DF9D23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829B0-4D8A-41DC-84FA-84822F39145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Bible The Word Of God?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claims to be the word of God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would we expect to find in a book from God?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would speak with authority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would answer perplexing questions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would teach things difficult to understand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would do what other books cannot [prophecy]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would reflect the simplicity and complexity  of God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would be accurate in its description of the times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would be harmonious with itself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would be harmonious with other works of God [created world]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most convincing ‘proof’ is found in reading it for oneself</a:t>
            </a:r>
          </a:p>
          <a:p>
            <a:pPr lvl="1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Is The Bible The Word Of God?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The Bible The Word Of God?</dc:title>
  <dc:creator>Bob Hutto</dc:creator>
  <cp:lastModifiedBy>Bob Hutto</cp:lastModifiedBy>
  <cp:revision>1</cp:revision>
  <dcterms:created xsi:type="dcterms:W3CDTF">2013-11-24T13:51:50Z</dcterms:created>
  <dcterms:modified xsi:type="dcterms:W3CDTF">2013-11-24T14:28:30Z</dcterms:modified>
</cp:coreProperties>
</file>