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76" r:id="rId6"/>
    <p:sldId id="269" r:id="rId7"/>
    <p:sldId id="262" r:id="rId8"/>
    <p:sldId id="280" r:id="rId9"/>
    <p:sldId id="265" r:id="rId10"/>
    <p:sldId id="264" r:id="rId11"/>
    <p:sldId id="271" r:id="rId12"/>
    <p:sldId id="268" r:id="rId13"/>
    <p:sldId id="263" r:id="rId14"/>
    <p:sldId id="282" r:id="rId15"/>
    <p:sldId id="279" r:id="rId16"/>
    <p:sldId id="266" r:id="rId17"/>
    <p:sldId id="267" r:id="rId18"/>
    <p:sldId id="274" r:id="rId19"/>
    <p:sldId id="272" r:id="rId20"/>
    <p:sldId id="273" r:id="rId21"/>
    <p:sldId id="281" r:id="rId22"/>
    <p:sldId id="283" r:id="rId23"/>
    <p:sldId id="258" r:id="rId24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tBrush" panose="020B05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9762" autoAdjust="0"/>
  </p:normalViewPr>
  <p:slideViewPr>
    <p:cSldViewPr snapToGrid="0">
      <p:cViewPr varScale="1">
        <p:scale>
          <a:sx n="56" d="100"/>
          <a:sy n="56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A97A-81D5-4978-BD80-EAD51E0EDE5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2E20-823D-4535-A6DB-2CD2BC6D3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407" y="856648"/>
            <a:ext cx="4574406" cy="140528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663300"/>
                </a:solidFill>
                <a:latin typeface="ArtBrush" panose="020B0500000000000000" pitchFamily="34" charset="0"/>
              </a:rPr>
              <a:t>Life in the Son</a:t>
            </a:r>
            <a:endParaRPr lang="en-US" sz="5400" dirty="0">
              <a:solidFill>
                <a:srgbClr val="663300"/>
              </a:solidFill>
              <a:latin typeface="ArtBrush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0" y="2129372"/>
            <a:ext cx="5676900" cy="107584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Walking Daily as a Child of God</a:t>
            </a:r>
          </a:p>
          <a:p>
            <a:r>
              <a:rPr lang="en-US" sz="3200" i="1" dirty="0" smtClean="0"/>
              <a:t>Beware of Dangerous Doctrine</a:t>
            </a:r>
          </a:p>
          <a:p>
            <a:endParaRPr lang="en-US" sz="3200" i="1" dirty="0"/>
          </a:p>
          <a:p>
            <a:r>
              <a:rPr lang="en-US" sz="3200" i="1" dirty="0" smtClean="0"/>
              <a:t>By Scott Abernathy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149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Characteristics of False Teachers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seem sweet and pleasant to us. Matthew 7:15-20.  2 Corinthians 11:14.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have a considerable following.      2 Peter 2:1-2.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sound good and flatter us.   Romans 16:17-18.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They may appeal to human wisdom and philosophy. </a:t>
            </a:r>
            <a:r>
              <a:rPr lang="en-US" sz="3200" dirty="0" smtClean="0">
                <a:solidFill>
                  <a:schemeClr val="bg1"/>
                </a:solidFill>
              </a:rPr>
              <a:t> Colossians 2:8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3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Characteristics of False Teachers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2431"/>
            <a:ext cx="7886700" cy="5355569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Initially, they may quietly and privately teach their beliefs. 2 Peter 2:1.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take advantage of simple minded people.  Romans 16:18; 2 Timothy 3:6;               2 Peter 2:14.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appear to be godly in some ways.       2 Timothy 3:5.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They may twist or take passages out of context to make their arguments.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2 Peter 3:15-18;  Matthew 4:1-11.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Their fruits and works will reveal them.  Matthew 7:16.</a:t>
            </a: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/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Characteristics of False Teachers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1289597"/>
            <a:ext cx="8513380" cy="5134851"/>
          </a:xfrm>
        </p:spPr>
        <p:txBody>
          <a:bodyPr>
            <a:no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False teachers do not necessarily take the most “liberal” position on an issue.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The Jewish sect known as Pharisees during Jesus’ day was very strict.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They had established rules to help keep themselves and others from violating God’s commands.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Though their rules may have been established with good intentions, the Pharisees expected people to follow them as though they were God’s laws.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They focused on following the small details of God’s laws (which were still important), but ignored the “weightier matters”.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How Do I Avoid Following False Doctrine and Practices?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9" y="1612790"/>
            <a:ext cx="8907517" cy="5182148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Spend time letting God talk to you through His word.  Study God’s word. 2 Timothy 2:15; 2 Timothy 3:16-18.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Compare teachings of men to the epistles written by inspired writers.  1 John 4:1-6;                                          1 Thessalonians 5:21; Revelation 2:2; Galatians 1:8-9.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Be careful to avoid the influence of false teachers. Romans 16:17-18.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This would include being very careful with the use of books, articles, and religious instruction from those who do not fully teach the truth.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Don’t spend more time reading uninspired books (including religious ones) than you do reading God’s word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5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745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How Do I Avoid Following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False Doctrine and Practices?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9" y="1710559"/>
            <a:ext cx="8749862" cy="448528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Do not endorse, provide encouragement, or lend </a:t>
            </a:r>
            <a:r>
              <a:rPr lang="en-US" sz="3200" dirty="0">
                <a:solidFill>
                  <a:schemeClr val="bg1"/>
                </a:solidFill>
              </a:rPr>
              <a:t>support to them. 2 John 8-11; Romans </a:t>
            </a:r>
            <a:r>
              <a:rPr lang="en-US" sz="3200" dirty="0" smtClean="0">
                <a:solidFill>
                  <a:schemeClr val="bg1"/>
                </a:solidFill>
              </a:rPr>
              <a:t>16:17; </a:t>
            </a:r>
            <a:r>
              <a:rPr lang="en-US" sz="3200" dirty="0">
                <a:solidFill>
                  <a:schemeClr val="bg1"/>
                </a:solidFill>
              </a:rPr>
              <a:t>Ephesians 5:6-11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This would include social media “posts”, “likes”, “shares”, etc. that endorse unsound doctrine or practices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It would also include participating in unscriptural activities.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Make sure to teach and follow “sound doctrine”.  Titus 2:1; 2 Timothy 1:13; 2 Timothy 4:3.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How Do I Avoid Following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False Doctrine and Practices?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69" y="1679028"/>
            <a:ext cx="8749862" cy="420939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Don’t compromise with those who teach error or engage in practices inconsistent with Biblical principles. </a:t>
            </a:r>
            <a:r>
              <a:rPr lang="en-US" sz="3200" dirty="0">
                <a:solidFill>
                  <a:schemeClr val="bg1"/>
                </a:solidFill>
              </a:rPr>
              <a:t>Galatians </a:t>
            </a:r>
            <a:r>
              <a:rPr lang="en-US" sz="3200" dirty="0" smtClean="0">
                <a:solidFill>
                  <a:schemeClr val="bg1"/>
                </a:solidFill>
              </a:rPr>
              <a:t>2:11-14.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Peter compromised with the Jews and showed partiality.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Peter’s actions influenced Barnabas to do the same.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Paul confronted this error.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Don’t expect to help lead someone out of error by compromising with it.</a:t>
            </a:r>
          </a:p>
        </p:txBody>
      </p:sp>
    </p:spTree>
    <p:extLst>
      <p:ext uri="{BB962C8B-B14F-4D97-AF65-F5344CB8AC3E}">
        <p14:creationId xmlns:p14="http://schemas.microsoft.com/office/powerpoint/2010/main" val="27656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How Do I Avoid Following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False Doctrine and Practices?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790"/>
            <a:ext cx="8749862" cy="5190031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Be careful in personal relationships with those who are not grounded in sound doctrine and practices.  1 Corinthians 15:33.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Many people have allowed friendships and romantic feelings to alter their views, and as a result no longer adhere to sound doctrine.  1 Kings 11:1-8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/>
            <a:r>
              <a:rPr lang="en-US" sz="2800" dirty="0">
                <a:solidFill>
                  <a:schemeClr val="bg1"/>
                </a:solidFill>
              </a:rPr>
              <a:t>You are particularly vulnerable when you are away from the regular influences of your immediate family and congregation.  2 Chronicles 24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This may especially be true of friends, acquaintances, etc. who may have a similar background as you.                 1 Kings 12:1-21.   2 Chronicles 24:17-19.</a:t>
            </a:r>
          </a:p>
        </p:txBody>
      </p:sp>
    </p:spTree>
    <p:extLst>
      <p:ext uri="{BB962C8B-B14F-4D97-AF65-F5344CB8AC3E}">
        <p14:creationId xmlns:p14="http://schemas.microsoft.com/office/powerpoint/2010/main" val="27386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Taking a Stand Against False Doctrine Requires: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1612790"/>
            <a:ext cx="8773510" cy="4945665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Courage and boldness.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Joshua and Caleb stood against the Spies &amp; People.          Numbers 13-14.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Peter and the Apostles did not </a:t>
            </a:r>
            <a:r>
              <a:rPr lang="en-US" sz="3000" dirty="0">
                <a:solidFill>
                  <a:schemeClr val="bg1"/>
                </a:solidFill>
              </a:rPr>
              <a:t>y</a:t>
            </a:r>
            <a:r>
              <a:rPr lang="en-US" sz="3000" dirty="0" smtClean="0">
                <a:solidFill>
                  <a:schemeClr val="bg1"/>
                </a:solidFill>
              </a:rPr>
              <a:t>ield to the Jewish Council’s demands to stop preaching about Jesus.  Acts 5:28-29.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Willingness to sever close ties if necessary.    Matthew 10:35-38; Galatians 2:11.    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Knowledge of the truth.  Hosea 4:6;               Colossians 1:10-11.  Romans 10:1-3. 2 Peter 3:18.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Gentleness.  Acts 18:24-28; Galatians 6:1.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Willingness to suffer persecution. 2 Timothy 3:12.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Taking a Stand Against False Doctrine Requires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Soundness, grace, and wisdom in speech. Titus 2:8; Colossians 4:5.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Willingness to be labeled a troublemaker, fault finder, judge, etc. 1 Kings 18:17;      Acts 5:28.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Love.  1 Corinthians 13.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Willingness to be different.  Titus 2:14;         1 Peter 2:9; Hebrews 11:24-26.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Public identification of false doctrines and those who teach them. Numerous passages.</a:t>
            </a:r>
            <a:endParaRPr lang="en-US" sz="3200" dirty="0">
              <a:solidFill>
                <a:schemeClr val="bg1"/>
              </a:solidFill>
            </a:endParaRPr>
          </a:p>
          <a:p>
            <a:pPr marL="800100" lvl="1" indent="-342900"/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Summary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 Bible has many warnings against following false doctrines.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God cares about our beliefs and practices.  Sincerity alone in religion isn’t sufficient.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Following false doctrines may cause us and others to lose our souls.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False teachers are not always easy to identify.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False teachers and their doctrines may have an appeal to us.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We may be required to publicly identify false teachers. </a:t>
            </a: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458"/>
            <a:ext cx="6076950" cy="15068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52427"/>
            <a:ext cx="7886700" cy="1942334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i="1" dirty="0" smtClean="0">
                <a:solidFill>
                  <a:schemeClr val="bg1"/>
                </a:solidFill>
              </a:rPr>
              <a:t>“Beloved</a:t>
            </a:r>
            <a:r>
              <a:rPr lang="en-US" sz="3200" i="1" dirty="0">
                <a:solidFill>
                  <a:schemeClr val="bg1"/>
                </a:solidFill>
              </a:rPr>
              <a:t>, do not believe every spirit, but test the spirits to see whether they are from God, for many false </a:t>
            </a:r>
            <a:r>
              <a:rPr lang="en-US" sz="3200" i="1" dirty="0" smtClean="0">
                <a:solidFill>
                  <a:schemeClr val="bg1"/>
                </a:solidFill>
              </a:rPr>
              <a:t>prophets have </a:t>
            </a:r>
            <a:r>
              <a:rPr lang="en-US" sz="3200" i="1" dirty="0">
                <a:solidFill>
                  <a:schemeClr val="bg1"/>
                </a:solidFill>
              </a:rPr>
              <a:t>gone out into the </a:t>
            </a:r>
            <a:r>
              <a:rPr lang="en-US" sz="3200" i="1" dirty="0" smtClean="0">
                <a:solidFill>
                  <a:schemeClr val="bg1"/>
                </a:solidFill>
              </a:rPr>
              <a:t>world.”  1 John 4:1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</p:spTree>
    <p:extLst>
      <p:ext uri="{BB962C8B-B14F-4D97-AF65-F5344CB8AC3E}">
        <p14:creationId xmlns:p14="http://schemas.microsoft.com/office/powerpoint/2010/main" val="25932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Summary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Our personal relationships may make us vulnerable to accepting false doctrines.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Taking a stand for truth may sever personal relationships.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Bible Knowledge is a necessity for combating false doctrine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Courage, gentleness, boldness, sound speech, and love are all necessary when dealing with a false teacher.</a:t>
            </a:r>
          </a:p>
        </p:txBody>
      </p:sp>
    </p:spTree>
    <p:extLst>
      <p:ext uri="{BB962C8B-B14F-4D97-AF65-F5344CB8AC3E}">
        <p14:creationId xmlns:p14="http://schemas.microsoft.com/office/powerpoint/2010/main" val="37770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Final Thoughts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9" y="1612790"/>
            <a:ext cx="8174421" cy="524521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“…..take </a:t>
            </a:r>
            <a:r>
              <a:rPr lang="en-US" sz="3200" i="1" dirty="0">
                <a:solidFill>
                  <a:schemeClr val="bg1"/>
                </a:solidFill>
              </a:rPr>
              <a:t>care that you are not carried away with the error of lawless people and lose your own stability. </a:t>
            </a:r>
            <a:r>
              <a:rPr lang="en-US" sz="3200" i="1" dirty="0" smtClean="0">
                <a:solidFill>
                  <a:schemeClr val="bg1"/>
                </a:solidFill>
              </a:rPr>
              <a:t>But</a:t>
            </a:r>
            <a:r>
              <a:rPr lang="en-US" sz="3200" i="1" dirty="0">
                <a:solidFill>
                  <a:schemeClr val="bg1"/>
                </a:solidFill>
              </a:rPr>
              <a:t> grow in the grace and knowledge of our Lord and Savior Jesus Christ. To him be the glory both now and to the day of eternity. Amen</a:t>
            </a:r>
            <a:r>
              <a:rPr lang="en-US" sz="3200" i="1" dirty="0" smtClean="0">
                <a:solidFill>
                  <a:schemeClr val="bg1"/>
                </a:solidFill>
              </a:rPr>
              <a:t>.” 2 Peter 3:17b-18.</a:t>
            </a:r>
          </a:p>
          <a:p>
            <a:pPr marL="342900" indent="-342900">
              <a:buNone/>
            </a:pPr>
            <a:endParaRPr lang="en-US" sz="800" i="1" dirty="0" smtClean="0">
              <a:solidFill>
                <a:schemeClr val="bg1"/>
              </a:solidFill>
            </a:endParaRPr>
          </a:p>
          <a:p>
            <a:pPr marL="342900" indent="-342900">
              <a:buNone/>
            </a:pPr>
            <a:r>
              <a:rPr lang="en-US" sz="3200" i="1" dirty="0">
                <a:solidFill>
                  <a:schemeClr val="bg1"/>
                </a:solidFill>
              </a:rPr>
              <a:t>“Let no one despise you for your youth, but set the believers an example in speech, in conduct, in love, in faith, in purity”.                      1 Timothy 4:12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Final Thoughts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318" y="2014811"/>
            <a:ext cx="7035363" cy="1619141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“Keep your heart with all vigilance,</a:t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for from it flow the springs of life.”      Proverbs 4:23.</a:t>
            </a:r>
          </a:p>
          <a:p>
            <a:pPr marL="342900" indent="-342900">
              <a:buNone/>
            </a:pPr>
            <a:endParaRPr lang="en-US" sz="8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27" y="1533963"/>
            <a:ext cx="8757745" cy="514273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000" dirty="0">
                <a:solidFill>
                  <a:schemeClr val="bg1"/>
                </a:solidFill>
              </a:rPr>
              <a:t>During the time </a:t>
            </a:r>
            <a:r>
              <a:rPr lang="en-US" sz="3000" dirty="0" smtClean="0">
                <a:solidFill>
                  <a:schemeClr val="bg1"/>
                </a:solidFill>
              </a:rPr>
              <a:t>in which the </a:t>
            </a:r>
            <a:r>
              <a:rPr lang="en-US" sz="3000" dirty="0">
                <a:solidFill>
                  <a:schemeClr val="bg1"/>
                </a:solidFill>
              </a:rPr>
              <a:t>epistles of </a:t>
            </a:r>
            <a:r>
              <a:rPr lang="en-US" sz="3000" dirty="0" smtClean="0">
                <a:solidFill>
                  <a:schemeClr val="bg1"/>
                </a:solidFill>
              </a:rPr>
              <a:t>John were written, a dangerous false religion </a:t>
            </a:r>
            <a:r>
              <a:rPr lang="en-US" sz="3000" dirty="0">
                <a:solidFill>
                  <a:schemeClr val="bg1"/>
                </a:solidFill>
              </a:rPr>
              <a:t>known as </a:t>
            </a:r>
            <a:r>
              <a:rPr lang="en-US" sz="3000" i="1" dirty="0">
                <a:solidFill>
                  <a:schemeClr val="bg1"/>
                </a:solidFill>
              </a:rPr>
              <a:t>Gnosticism</a:t>
            </a:r>
            <a:r>
              <a:rPr lang="en-US" sz="3000" dirty="0">
                <a:solidFill>
                  <a:schemeClr val="bg1"/>
                </a:solidFill>
              </a:rPr>
              <a:t> was </a:t>
            </a:r>
            <a:r>
              <a:rPr lang="en-US" sz="3000" dirty="0" smtClean="0">
                <a:solidFill>
                  <a:schemeClr val="bg1"/>
                </a:solidFill>
              </a:rPr>
              <a:t>circulating.</a:t>
            </a:r>
          </a:p>
          <a:p>
            <a:pPr marL="342900" indent="-342900"/>
            <a:r>
              <a:rPr lang="en-US" sz="3000" dirty="0">
                <a:solidFill>
                  <a:schemeClr val="bg1"/>
                </a:solidFill>
              </a:rPr>
              <a:t>Gnostics denied that Jesus literally came in the flesh.</a:t>
            </a:r>
          </a:p>
          <a:p>
            <a:pPr marL="342900" indent="-342900"/>
            <a:r>
              <a:rPr lang="en-US" sz="3000" dirty="0">
                <a:solidFill>
                  <a:schemeClr val="bg1"/>
                </a:solidFill>
              </a:rPr>
              <a:t>They taught that salvation was attained through special knowledge rather than obedient faith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</a:rPr>
              <a:t>They believed that their actions had no bearing on their salvation.</a:t>
            </a:r>
          </a:p>
          <a:p>
            <a:pPr marL="342900" indent="-342900"/>
            <a:r>
              <a:rPr lang="en-US" sz="3000" dirty="0" smtClean="0">
                <a:solidFill>
                  <a:schemeClr val="bg1"/>
                </a:solidFill>
              </a:rPr>
              <a:t>Do you think that may have appealed to some?</a:t>
            </a:r>
          </a:p>
        </p:txBody>
      </p:sp>
    </p:spTree>
    <p:extLst>
      <p:ext uri="{BB962C8B-B14F-4D97-AF65-F5344CB8AC3E}">
        <p14:creationId xmlns:p14="http://schemas.microsoft.com/office/powerpoint/2010/main" val="24203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Though the term Gnosticism is not used in the Bible, it seems that John was combating that doctrine.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John emphatically states that Jesus indeed literally and physically came to earth.             1 John 1:1-3; 4:2-3.</a:t>
            </a:r>
            <a:endParaRPr lang="en-US" sz="3200" dirty="0">
              <a:solidFill>
                <a:schemeClr val="bg1"/>
              </a:solidFill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He makes it clear that we cannot walk in darkness and practice sin, while claiming fellowship with God. 1 John 1:6; 3:4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John’s direct confrontation of </a:t>
            </a:r>
            <a:r>
              <a:rPr lang="en-US" sz="3200" dirty="0" err="1" smtClean="0">
                <a:solidFill>
                  <a:schemeClr val="bg1"/>
                </a:solidFill>
              </a:rPr>
              <a:t>gnostic</a:t>
            </a:r>
            <a:r>
              <a:rPr lang="en-US" sz="3200" dirty="0" smtClean="0">
                <a:solidFill>
                  <a:schemeClr val="bg1"/>
                </a:solidFill>
              </a:rPr>
              <a:t> beliefs, along with many warnings in the Bible alerts us to the real danger of following false teachers and doctrines.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John </a:t>
            </a:r>
            <a:r>
              <a:rPr lang="en-US" dirty="0" smtClean="0">
                <a:solidFill>
                  <a:schemeClr val="bg1"/>
                </a:solidFill>
              </a:rPr>
              <a:t>7-9.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This is in contrast to the popular saying, “it doesn’t matter what you believe as long as you are sincere”.</a:t>
            </a:r>
          </a:p>
        </p:txBody>
      </p:sp>
    </p:spTree>
    <p:extLst>
      <p:ext uri="{BB962C8B-B14F-4D97-AF65-F5344CB8AC3E}">
        <p14:creationId xmlns:p14="http://schemas.microsoft.com/office/powerpoint/2010/main" val="26677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828" y="1407840"/>
            <a:ext cx="7238343" cy="53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Consider the following beliefs of 5 people:</a:t>
            </a: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/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75896"/>
              </p:ext>
            </p:extLst>
          </p:nvPr>
        </p:nvGraphicFramePr>
        <p:xfrm>
          <a:off x="445378" y="2025873"/>
          <a:ext cx="8253244" cy="4392504"/>
        </p:xfrm>
        <a:graphic>
          <a:graphicData uri="http://schemas.openxmlformats.org/drawingml/2006/table">
            <a:tbl>
              <a:tblPr/>
              <a:tblGrid>
                <a:gridCol w="829093"/>
                <a:gridCol w="829093"/>
                <a:gridCol w="829093"/>
                <a:gridCol w="829093"/>
                <a:gridCol w="829093"/>
                <a:gridCol w="829093"/>
                <a:gridCol w="829093"/>
                <a:gridCol w="829093"/>
                <a:gridCol w="829093"/>
                <a:gridCol w="791407"/>
              </a:tblGrid>
              <a:tr h="1328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</a:t>
                      </a: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 to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Divorce for any Reason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&amp;</a:t>
                      </a:r>
                      <a:r>
                        <a:rPr lang="en-US" sz="135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Remarry?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Baptism by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immersion 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 sprinkling?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Should infants be baptized?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Once saved, can you ever be lost?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Abortion OK?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Homo-sexual 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practice a sin?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 tradition and experience constitute religious authority?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 preachers ok?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Will </a:t>
                      </a:r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premarital 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Sex cause you to be lost?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7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Adam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Sprinkling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7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Bill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Immersion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Cydni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No, fornication only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Immersion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David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Allowed if the church annuls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Sprinkling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74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Ellen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9" marR="5219" marT="5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Sprinkling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5219" marR="5219" marT="52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2" y="1612790"/>
            <a:ext cx="8710448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 smtClean="0">
                <a:solidFill>
                  <a:schemeClr val="bg1"/>
                </a:solidFill>
              </a:rPr>
              <a:t>The Bible contains many warnings against false doctrines and false teachers: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Matthew 7:15.  </a:t>
            </a:r>
            <a:r>
              <a:rPr lang="en-US" sz="3000" i="1" dirty="0" smtClean="0">
                <a:solidFill>
                  <a:schemeClr val="bg1"/>
                </a:solidFill>
              </a:rPr>
              <a:t>“Beware of false prophets”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Romans 16:17-18. </a:t>
            </a:r>
            <a:r>
              <a:rPr lang="en-US" sz="3000" i="1" dirty="0" smtClean="0">
                <a:solidFill>
                  <a:schemeClr val="bg1"/>
                </a:solidFill>
              </a:rPr>
              <a:t>“Watch out for those who cause divi</a:t>
            </a:r>
            <a:r>
              <a:rPr lang="en-US" sz="3000" i="1" dirty="0">
                <a:solidFill>
                  <a:schemeClr val="bg1"/>
                </a:solidFill>
              </a:rPr>
              <a:t>sions…..contrary to sound </a:t>
            </a:r>
            <a:r>
              <a:rPr lang="en-US" sz="3000" i="1" dirty="0" smtClean="0">
                <a:solidFill>
                  <a:schemeClr val="bg1"/>
                </a:solidFill>
              </a:rPr>
              <a:t>doctrine”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Titus 1:15.  </a:t>
            </a:r>
            <a:r>
              <a:rPr lang="en-US" sz="3000" i="1" dirty="0" smtClean="0">
                <a:solidFill>
                  <a:schemeClr val="bg1"/>
                </a:solidFill>
              </a:rPr>
              <a:t>“…there </a:t>
            </a:r>
            <a:r>
              <a:rPr lang="en-US" sz="3000" i="1" dirty="0">
                <a:solidFill>
                  <a:schemeClr val="bg1"/>
                </a:solidFill>
              </a:rPr>
              <a:t>are many who are insubordinate, empty talkers and deceivers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marL="800100" lvl="1" indent="-342900"/>
            <a:r>
              <a:rPr lang="en-US" sz="3000" dirty="0" smtClean="0">
                <a:solidFill>
                  <a:schemeClr val="bg1"/>
                </a:solidFill>
              </a:rPr>
              <a:t>1 Timothy 4. </a:t>
            </a:r>
            <a:r>
              <a:rPr lang="en-US" sz="3000" i="1" dirty="0">
                <a:solidFill>
                  <a:schemeClr val="bg1"/>
                </a:solidFill>
              </a:rPr>
              <a:t>“…in latter times some will depart from the faith, giving heed to deceiving spirits and doctrines of </a:t>
            </a:r>
            <a:r>
              <a:rPr lang="en-US" sz="3000" i="1" dirty="0" smtClean="0">
                <a:solidFill>
                  <a:schemeClr val="bg1"/>
                </a:solidFill>
              </a:rPr>
              <a:t>demons”</a:t>
            </a:r>
          </a:p>
        </p:txBody>
      </p:sp>
    </p:spTree>
    <p:extLst>
      <p:ext uri="{BB962C8B-B14F-4D97-AF65-F5344CB8AC3E}">
        <p14:creationId xmlns:p14="http://schemas.microsoft.com/office/powerpoint/2010/main" val="26334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Beware of Dangerous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60542"/>
            <a:ext cx="9144000" cy="5355568"/>
          </a:xfrm>
        </p:spPr>
        <p:txBody>
          <a:bodyPr>
            <a:noAutofit/>
          </a:bodyPr>
          <a:lstStyle/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Acts 20:29-31.  </a:t>
            </a:r>
            <a:r>
              <a:rPr lang="en-US" sz="2800" i="1" dirty="0" smtClean="0">
                <a:solidFill>
                  <a:schemeClr val="bg1"/>
                </a:solidFill>
              </a:rPr>
              <a:t>“….. </a:t>
            </a:r>
            <a:r>
              <a:rPr lang="en-US" sz="2800" dirty="0"/>
              <a:t> </a:t>
            </a:r>
            <a:r>
              <a:rPr lang="en-US" sz="2800" i="1" dirty="0">
                <a:solidFill>
                  <a:schemeClr val="bg1"/>
                </a:solidFill>
              </a:rPr>
              <a:t>fierce wolves will come in among you, not sparing the flock; </a:t>
            </a:r>
            <a:r>
              <a:rPr lang="en-US" sz="2800" i="1" dirty="0" smtClean="0">
                <a:solidFill>
                  <a:schemeClr val="bg1"/>
                </a:solidFill>
              </a:rPr>
              <a:t>and</a:t>
            </a:r>
            <a:r>
              <a:rPr lang="en-US" sz="2800" i="1" dirty="0">
                <a:solidFill>
                  <a:schemeClr val="bg1"/>
                </a:solidFill>
              </a:rPr>
              <a:t> from among your own selves will arise men speaking twisted things, to draw away the disciples after them..”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2 Timothy 3:13. </a:t>
            </a:r>
            <a:r>
              <a:rPr lang="en-US" sz="2800" i="1" dirty="0">
                <a:solidFill>
                  <a:schemeClr val="bg1"/>
                </a:solidFill>
              </a:rPr>
              <a:t>“evil people and impostors will go on from bad to worse, deceiving and being </a:t>
            </a:r>
            <a:r>
              <a:rPr lang="en-US" sz="2800" i="1" dirty="0" smtClean="0">
                <a:solidFill>
                  <a:schemeClr val="bg1"/>
                </a:solidFill>
              </a:rPr>
              <a:t>deceived.”</a:t>
            </a: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Galatians 1:8. </a:t>
            </a:r>
            <a:r>
              <a:rPr lang="en-US" sz="2800" i="1" dirty="0" smtClean="0">
                <a:solidFill>
                  <a:schemeClr val="bg1"/>
                </a:solidFill>
              </a:rPr>
              <a:t>“…</a:t>
            </a:r>
            <a:r>
              <a:rPr lang="en-US" sz="2800" i="1" dirty="0">
                <a:solidFill>
                  <a:schemeClr val="bg1"/>
                </a:solidFill>
              </a:rPr>
              <a:t>But though we, or an angel from heaven, preach any other gospel unto you than that which we have preached unto you, let him be accursed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</a:p>
          <a:p>
            <a:pPr marL="800100" lvl="1" indent="-342900"/>
            <a:r>
              <a:rPr lang="en-US" sz="2800" i="1" dirty="0" smtClean="0">
                <a:solidFill>
                  <a:schemeClr val="bg1"/>
                </a:solidFill>
              </a:rPr>
              <a:t>Hebrews 2:1. “Therefore </a:t>
            </a:r>
            <a:r>
              <a:rPr lang="en-US" sz="2800" i="1" dirty="0">
                <a:solidFill>
                  <a:schemeClr val="bg1"/>
                </a:solidFill>
              </a:rPr>
              <a:t>we must pay much closer attention to what we have heard, lest we drift away from it</a:t>
            </a:r>
            <a:r>
              <a:rPr lang="en-US" sz="2800" i="1" dirty="0" smtClean="0">
                <a:solidFill>
                  <a:schemeClr val="bg1"/>
                </a:solidFill>
              </a:rPr>
              <a:t>.”</a:t>
            </a:r>
            <a:endParaRPr lang="en-US" sz="2800" i="1" dirty="0">
              <a:solidFill>
                <a:schemeClr val="bg1"/>
              </a:solidFill>
            </a:endParaRPr>
          </a:p>
          <a:p>
            <a:pPr marL="800100" lvl="1" indent="-342900"/>
            <a:r>
              <a:rPr lang="en-US" sz="2800" dirty="0" smtClean="0">
                <a:solidFill>
                  <a:schemeClr val="bg1"/>
                </a:solidFill>
              </a:rPr>
              <a:t>And many more……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1800"/>
            <a:ext cx="7886700" cy="12588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Consequences of Following </a:t>
            </a:r>
            <a:b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</a:b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False Doctrine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790"/>
            <a:ext cx="7886700" cy="4945665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We may reject </a:t>
            </a:r>
            <a:r>
              <a:rPr lang="en-US" dirty="0">
                <a:solidFill>
                  <a:schemeClr val="bg1"/>
                </a:solidFill>
              </a:rPr>
              <a:t>sound doctrine, and instead listen to those who teach what appeals to us.  </a:t>
            </a:r>
            <a:r>
              <a:rPr lang="en-US" dirty="0" smtClean="0">
                <a:solidFill>
                  <a:schemeClr val="bg1"/>
                </a:solidFill>
              </a:rPr>
              <a:t>                 2 </a:t>
            </a:r>
            <a:r>
              <a:rPr lang="en-US" dirty="0">
                <a:solidFill>
                  <a:schemeClr val="bg1"/>
                </a:solidFill>
              </a:rPr>
              <a:t>Timothy 4:3.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We may destroy the faith of others.                          2 Timothy 2:17-18.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We may be deceived into regularly falling for one teaching/belief after another.  Ephesians 4:14.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It can cause our worship to be in vain.           Matthew 15:8-9.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We can lose our souls.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   2 </a:t>
            </a:r>
            <a:r>
              <a:rPr lang="en-US" dirty="0">
                <a:solidFill>
                  <a:schemeClr val="bg1"/>
                </a:solidFill>
              </a:rPr>
              <a:t>John 8; 2 Peter 3:16-17; 2 Thessalonians 2:11-12.</a:t>
            </a: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/>
            <a:endParaRPr lang="en-US" dirty="0">
              <a:solidFill>
                <a:schemeClr val="bg1"/>
              </a:solidFill>
            </a:endParaRPr>
          </a:p>
          <a:p>
            <a:pPr marL="342900" indent="-342900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2879</TotalTime>
  <Words>1454</Words>
  <Application>Microsoft Office PowerPoint</Application>
  <PresentationFormat>On-screen Show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Georgia</vt:lpstr>
      <vt:lpstr>Calibri Light</vt:lpstr>
      <vt:lpstr>Calibri</vt:lpstr>
      <vt:lpstr>ArtBrush</vt:lpstr>
      <vt:lpstr>Arial</vt:lpstr>
      <vt:lpstr>Template</vt:lpstr>
      <vt:lpstr>Life in the Son</vt:lpstr>
      <vt:lpstr>Beware of Dangerous Doctrine</vt:lpstr>
      <vt:lpstr>Beware of Dangerous Doctrine</vt:lpstr>
      <vt:lpstr>Beware of Dangerous Doctrine</vt:lpstr>
      <vt:lpstr>Beware of Dangerous Doctrine</vt:lpstr>
      <vt:lpstr>Beware of Dangerous Doctrine</vt:lpstr>
      <vt:lpstr>Beware of Dangerous Doctrine</vt:lpstr>
      <vt:lpstr>Beware of Dangerous Doctrine</vt:lpstr>
      <vt:lpstr>Consequences of Following  False Doctrine</vt:lpstr>
      <vt:lpstr>Characteristics of False Teachers</vt:lpstr>
      <vt:lpstr>Characteristics of False Teachers</vt:lpstr>
      <vt:lpstr>Characteristics of False Teachers</vt:lpstr>
      <vt:lpstr>How Do I Avoid Following False Doctrine and Practices?</vt:lpstr>
      <vt:lpstr>How Do I Avoid Following False Doctrine and Practices?</vt:lpstr>
      <vt:lpstr>How Do I Avoid Following False Doctrine and Practices?</vt:lpstr>
      <vt:lpstr>How Do I Avoid Following False Doctrine and Practices?</vt:lpstr>
      <vt:lpstr>Taking a Stand Against False Doctrine Requires:</vt:lpstr>
      <vt:lpstr>Taking a Stand Against False Doctrine Requires</vt:lpstr>
      <vt:lpstr>Beware of Dangerous Doctrine Summary</vt:lpstr>
      <vt:lpstr>Beware of Dangerous Doctrine Summary</vt:lpstr>
      <vt:lpstr>Beware of Dangerous Doctrine Final Thoughts</vt:lpstr>
      <vt:lpstr>Beware of Dangerous Doctrine Final Thoughts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Son</dc:title>
  <dc:creator>Abernathy</dc:creator>
  <cp:lastModifiedBy>Tracy Moyers</cp:lastModifiedBy>
  <cp:revision>155</cp:revision>
  <dcterms:created xsi:type="dcterms:W3CDTF">2014-05-07T01:58:16Z</dcterms:created>
  <dcterms:modified xsi:type="dcterms:W3CDTF">2014-06-13T14:03:39Z</dcterms:modified>
</cp:coreProperties>
</file>