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B50C7-FCAB-41EB-9764-A4C0B91C7C97}" v="49" dt="2023-06-10T19:58:15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Chandler" userId="ade00baf3f311e21" providerId="LiveId" clId="{C56B3275-1FCA-4D3A-A6B9-394C57FDDC8C}"/>
    <pc:docChg chg="undo custSel addSld delSld modSld sldOrd modMainMaster">
      <pc:chgData name="Greg Chandler" userId="ade00baf3f311e21" providerId="LiveId" clId="{C56B3275-1FCA-4D3A-A6B9-394C57FDDC8C}" dt="2022-03-22T23:54:59.812" v="3177"/>
      <pc:docMkLst>
        <pc:docMk/>
      </pc:docMkLst>
      <pc:sldChg chg="modTransition">
        <pc:chgData name="Greg Chandler" userId="ade00baf3f311e21" providerId="LiveId" clId="{C56B3275-1FCA-4D3A-A6B9-394C57FDDC8C}" dt="2022-03-22T23:52:38.299" v="3171"/>
        <pc:sldMkLst>
          <pc:docMk/>
          <pc:sldMk cId="2775984510" sldId="256"/>
        </pc:sldMkLst>
      </pc:sldChg>
      <pc:sldChg chg="del">
        <pc:chgData name="Greg Chandler" userId="ade00baf3f311e21" providerId="LiveId" clId="{C56B3275-1FCA-4D3A-A6B9-394C57FDDC8C}" dt="2022-03-22T23:12:24.353" v="469" actId="47"/>
        <pc:sldMkLst>
          <pc:docMk/>
          <pc:sldMk cId="2843191719" sldId="257"/>
        </pc:sldMkLst>
      </pc:sldChg>
      <pc:sldChg chg="modTransition">
        <pc:chgData name="Greg Chandler" userId="ade00baf3f311e21" providerId="LiveId" clId="{C56B3275-1FCA-4D3A-A6B9-394C57FDDC8C}" dt="2022-03-22T23:52:38.299" v="3171"/>
        <pc:sldMkLst>
          <pc:docMk/>
          <pc:sldMk cId="1842034157" sldId="258"/>
        </pc:sldMkLst>
      </pc:sldChg>
      <pc:sldChg chg="addSp modSp mod modTransition modAnim">
        <pc:chgData name="Greg Chandler" userId="ade00baf3f311e21" providerId="LiveId" clId="{C56B3275-1FCA-4D3A-A6B9-394C57FDDC8C}" dt="2022-03-22T23:53:09.489" v="3174" actId="403"/>
        <pc:sldMkLst>
          <pc:docMk/>
          <pc:sldMk cId="1521016682" sldId="259"/>
        </pc:sldMkLst>
        <pc:spChg chg="mod">
          <ac:chgData name="Greg Chandler" userId="ade00baf3f311e21" providerId="LiveId" clId="{C56B3275-1FCA-4D3A-A6B9-394C57FDDC8C}" dt="2022-03-22T23:53:09.489" v="3174" actId="403"/>
          <ac:spMkLst>
            <pc:docMk/>
            <pc:sldMk cId="1521016682" sldId="259"/>
            <ac:spMk id="3" creationId="{33589300-6405-43D9-B35B-BCC10E2022E4}"/>
          </ac:spMkLst>
        </pc:spChg>
        <pc:spChg chg="add mod">
          <ac:chgData name="Greg Chandler" userId="ade00baf3f311e21" providerId="LiveId" clId="{C56B3275-1FCA-4D3A-A6B9-394C57FDDC8C}" dt="2022-03-22T23:08:48.556" v="158" actId="207"/>
          <ac:spMkLst>
            <pc:docMk/>
            <pc:sldMk cId="1521016682" sldId="259"/>
            <ac:spMk id="5" creationId="{BA4E434C-8F4A-4679-8059-42AD21B37038}"/>
          </ac:spMkLst>
        </pc:spChg>
      </pc:sldChg>
      <pc:sldChg chg="delSp modSp add mod modTransition delAnim modAnim">
        <pc:chgData name="Greg Chandler" userId="ade00baf3f311e21" providerId="LiveId" clId="{C56B3275-1FCA-4D3A-A6B9-394C57FDDC8C}" dt="2022-03-22T23:52:38.299" v="3171"/>
        <pc:sldMkLst>
          <pc:docMk/>
          <pc:sldMk cId="2716250540" sldId="260"/>
        </pc:sldMkLst>
        <pc:spChg chg="mod">
          <ac:chgData name="Greg Chandler" userId="ade00baf3f311e21" providerId="LiveId" clId="{C56B3275-1FCA-4D3A-A6B9-394C57FDDC8C}" dt="2022-03-22T23:12:06.013" v="463" actId="20577"/>
          <ac:spMkLst>
            <pc:docMk/>
            <pc:sldMk cId="2716250540" sldId="260"/>
            <ac:spMk id="3" creationId="{33589300-6405-43D9-B35B-BCC10E2022E4}"/>
          </ac:spMkLst>
        </pc:spChg>
        <pc:spChg chg="del">
          <ac:chgData name="Greg Chandler" userId="ade00baf3f311e21" providerId="LiveId" clId="{C56B3275-1FCA-4D3A-A6B9-394C57FDDC8C}" dt="2022-03-22T23:09:55.221" v="165" actId="478"/>
          <ac:spMkLst>
            <pc:docMk/>
            <pc:sldMk cId="2716250540" sldId="260"/>
            <ac:spMk id="5" creationId="{BA4E434C-8F4A-4679-8059-42AD21B37038}"/>
          </ac:spMkLst>
        </pc:spChg>
      </pc:sldChg>
      <pc:sldChg chg="modSp add modTransition modAnim">
        <pc:chgData name="Greg Chandler" userId="ade00baf3f311e21" providerId="LiveId" clId="{C56B3275-1FCA-4D3A-A6B9-394C57FDDC8C}" dt="2022-03-22T23:53:20.147" v="3175" actId="403"/>
        <pc:sldMkLst>
          <pc:docMk/>
          <pc:sldMk cId="2430526179" sldId="261"/>
        </pc:sldMkLst>
        <pc:spChg chg="mod">
          <ac:chgData name="Greg Chandler" userId="ade00baf3f311e21" providerId="LiveId" clId="{C56B3275-1FCA-4D3A-A6B9-394C57FDDC8C}" dt="2022-03-22T23:53:20.147" v="3175" actId="403"/>
          <ac:spMkLst>
            <pc:docMk/>
            <pc:sldMk cId="2430526179" sldId="261"/>
            <ac:spMk id="3" creationId="{33589300-6405-43D9-B35B-BCC10E2022E4}"/>
          </ac:spMkLst>
        </pc:spChg>
      </pc:sldChg>
      <pc:sldChg chg="addSp delSp modSp new mod modTransition setBg addAnim delAnim modAnim setClrOvrMap">
        <pc:chgData name="Greg Chandler" userId="ade00baf3f311e21" providerId="LiveId" clId="{C56B3275-1FCA-4D3A-A6B9-394C57FDDC8C}" dt="2022-03-22T23:52:38.299" v="3171"/>
        <pc:sldMkLst>
          <pc:docMk/>
          <pc:sldMk cId="3988017355" sldId="262"/>
        </pc:sldMkLst>
        <pc:spChg chg="mod ord">
          <ac:chgData name="Greg Chandler" userId="ade00baf3f311e21" providerId="LiveId" clId="{C56B3275-1FCA-4D3A-A6B9-394C57FDDC8C}" dt="2022-03-22T23:17:07.839" v="879" actId="122"/>
          <ac:spMkLst>
            <pc:docMk/>
            <pc:sldMk cId="3988017355" sldId="262"/>
            <ac:spMk id="2" creationId="{D998014C-A7D0-4E8B-A025-FA23C93A2404}"/>
          </ac:spMkLst>
        </pc:spChg>
        <pc:spChg chg="del">
          <ac:chgData name="Greg Chandler" userId="ade00baf3f311e21" providerId="LiveId" clId="{C56B3275-1FCA-4D3A-A6B9-394C57FDDC8C}" dt="2022-03-22T23:16:34.155" v="871" actId="478"/>
          <ac:spMkLst>
            <pc:docMk/>
            <pc:sldMk cId="3988017355" sldId="262"/>
            <ac:spMk id="3" creationId="{0D2ED9A7-654D-4629-A100-A92601B64275}"/>
          </ac:spMkLst>
        </pc:spChg>
        <pc:spChg chg="add del">
          <ac:chgData name="Greg Chandler" userId="ade00baf3f311e21" providerId="LiveId" clId="{C56B3275-1FCA-4D3A-A6B9-394C57FDDC8C}" dt="2022-03-22T23:16:54.994" v="875" actId="26606"/>
          <ac:spMkLst>
            <pc:docMk/>
            <pc:sldMk cId="3988017355" sldId="262"/>
            <ac:spMk id="71" creationId="{71B2258F-86CA-4D4D-8270-BC05FCDEBFB3}"/>
          </ac:spMkLst>
        </pc:spChg>
        <pc:spChg chg="add">
          <ac:chgData name="Greg Chandler" userId="ade00baf3f311e21" providerId="LiveId" clId="{C56B3275-1FCA-4D3A-A6B9-394C57FDDC8C}" dt="2022-03-22T23:16:55.010" v="876" actId="26606"/>
          <ac:spMkLst>
            <pc:docMk/>
            <pc:sldMk cId="3988017355" sldId="262"/>
            <ac:spMk id="4100" creationId="{E49CC64F-7275-4E33-961B-0C5CDC439875}"/>
          </ac:spMkLst>
        </pc:spChg>
        <pc:picChg chg="add mod">
          <ac:chgData name="Greg Chandler" userId="ade00baf3f311e21" providerId="LiveId" clId="{C56B3275-1FCA-4D3A-A6B9-394C57FDDC8C}" dt="2022-03-22T23:16:55.010" v="876" actId="26606"/>
          <ac:picMkLst>
            <pc:docMk/>
            <pc:sldMk cId="3988017355" sldId="262"/>
            <ac:picMk id="4098" creationId="{96564C33-7BDF-457C-9295-E64758B525EF}"/>
          </ac:picMkLst>
        </pc:picChg>
      </pc:sldChg>
      <pc:sldChg chg="addSp modSp new mod modTransition modAnim">
        <pc:chgData name="Greg Chandler" userId="ade00baf3f311e21" providerId="LiveId" clId="{C56B3275-1FCA-4D3A-A6B9-394C57FDDC8C}" dt="2022-03-22T23:54:44.932" v="3176" actId="20577"/>
        <pc:sldMkLst>
          <pc:docMk/>
          <pc:sldMk cId="2310534064" sldId="263"/>
        </pc:sldMkLst>
        <pc:spChg chg="mod">
          <ac:chgData name="Greg Chandler" userId="ade00baf3f311e21" providerId="LiveId" clId="{C56B3275-1FCA-4D3A-A6B9-394C57FDDC8C}" dt="2022-03-22T23:17:19.391" v="899" actId="5793"/>
          <ac:spMkLst>
            <pc:docMk/>
            <pc:sldMk cId="2310534064" sldId="263"/>
            <ac:spMk id="2" creationId="{FB355A85-61AF-4E46-BF89-B0AEFC56CE4C}"/>
          </ac:spMkLst>
        </pc:spChg>
        <pc:spChg chg="mod">
          <ac:chgData name="Greg Chandler" userId="ade00baf3f311e21" providerId="LiveId" clId="{C56B3275-1FCA-4D3A-A6B9-394C57FDDC8C}" dt="2022-03-22T23:54:44.932" v="3176" actId="20577"/>
          <ac:spMkLst>
            <pc:docMk/>
            <pc:sldMk cId="2310534064" sldId="263"/>
            <ac:spMk id="3" creationId="{52595D33-0257-4BA6-9872-FF831D5DA6FA}"/>
          </ac:spMkLst>
        </pc:spChg>
        <pc:spChg chg="add mod ord">
          <ac:chgData name="Greg Chandler" userId="ade00baf3f311e21" providerId="LiveId" clId="{C56B3275-1FCA-4D3A-A6B9-394C57FDDC8C}" dt="2022-03-22T23:21:36.207" v="1385" actId="1076"/>
          <ac:spMkLst>
            <pc:docMk/>
            <pc:sldMk cId="2310534064" sldId="263"/>
            <ac:spMk id="4" creationId="{1052AB52-E9A2-46C6-B627-6F9C85DCBA91}"/>
          </ac:spMkLst>
        </pc:spChg>
        <pc:picChg chg="add mod">
          <ac:chgData name="Greg Chandler" userId="ade00baf3f311e21" providerId="LiveId" clId="{C56B3275-1FCA-4D3A-A6B9-394C57FDDC8C}" dt="2022-03-22T23:21:40.432" v="1386" actId="1076"/>
          <ac:picMkLst>
            <pc:docMk/>
            <pc:sldMk cId="2310534064" sldId="263"/>
            <ac:picMk id="5122" creationId="{DB206D48-433F-4FF9-B73D-66E2D672CB61}"/>
          </ac:picMkLst>
        </pc:picChg>
      </pc:sldChg>
      <pc:sldChg chg="addSp delSp modSp new mod modTransition setBg addAnim modAnim setClrOvrMap">
        <pc:chgData name="Greg Chandler" userId="ade00baf3f311e21" providerId="LiveId" clId="{C56B3275-1FCA-4D3A-A6B9-394C57FDDC8C}" dt="2022-03-22T23:54:59.812" v="3177"/>
        <pc:sldMkLst>
          <pc:docMk/>
          <pc:sldMk cId="1731535758" sldId="264"/>
        </pc:sldMkLst>
        <pc:spChg chg="mod">
          <ac:chgData name="Greg Chandler" userId="ade00baf3f311e21" providerId="LiveId" clId="{C56B3275-1FCA-4D3A-A6B9-394C57FDDC8C}" dt="2022-03-22T23:23:32.299" v="1425" actId="14100"/>
          <ac:spMkLst>
            <pc:docMk/>
            <pc:sldMk cId="1731535758" sldId="264"/>
            <ac:spMk id="2" creationId="{9F4AEC1B-237A-44F7-BB28-E5014F3F8ECE}"/>
          </ac:spMkLst>
        </pc:spChg>
        <pc:spChg chg="del mod">
          <ac:chgData name="Greg Chandler" userId="ade00baf3f311e21" providerId="LiveId" clId="{C56B3275-1FCA-4D3A-A6B9-394C57FDDC8C}" dt="2022-03-22T23:23:10.846" v="1420" actId="478"/>
          <ac:spMkLst>
            <pc:docMk/>
            <pc:sldMk cId="1731535758" sldId="264"/>
            <ac:spMk id="3" creationId="{BFC70947-CB97-4940-AD6B-058D7B9CF539}"/>
          </ac:spMkLst>
        </pc:spChg>
        <pc:spChg chg="add del">
          <ac:chgData name="Greg Chandler" userId="ade00baf3f311e21" providerId="LiveId" clId="{C56B3275-1FCA-4D3A-A6B9-394C57FDDC8C}" dt="2022-03-22T23:23:26.511" v="1423" actId="26606"/>
          <ac:spMkLst>
            <pc:docMk/>
            <pc:sldMk cId="1731535758" sldId="264"/>
            <ac:spMk id="9" creationId="{5FDF4720-5445-47BE-89FE-E40D1AE6F619}"/>
          </ac:spMkLst>
        </pc:spChg>
        <pc:spChg chg="add del">
          <ac:chgData name="Greg Chandler" userId="ade00baf3f311e21" providerId="LiveId" clId="{C56B3275-1FCA-4D3A-A6B9-394C57FDDC8C}" dt="2022-03-22T23:23:26.511" v="1423" actId="26606"/>
          <ac:spMkLst>
            <pc:docMk/>
            <pc:sldMk cId="1731535758" sldId="264"/>
            <ac:spMk id="11" creationId="{AC8710B4-A815-4082-9E4F-F13A0007090C}"/>
          </ac:spMkLst>
        </pc:spChg>
        <pc:spChg chg="add del">
          <ac:chgData name="Greg Chandler" userId="ade00baf3f311e21" providerId="LiveId" clId="{C56B3275-1FCA-4D3A-A6B9-394C57FDDC8C}" dt="2022-03-22T23:23:26.511" v="1422" actId="26606"/>
          <ac:spMkLst>
            <pc:docMk/>
            <pc:sldMk cId="1731535758" sldId="264"/>
            <ac:spMk id="16" creationId="{9203DE33-2CD4-4CA8-9AF3-37C3B65133B0}"/>
          </ac:spMkLst>
        </pc:spChg>
        <pc:spChg chg="add del">
          <ac:chgData name="Greg Chandler" userId="ade00baf3f311e21" providerId="LiveId" clId="{C56B3275-1FCA-4D3A-A6B9-394C57FDDC8C}" dt="2022-03-22T23:23:26.511" v="1422" actId="26606"/>
          <ac:spMkLst>
            <pc:docMk/>
            <pc:sldMk cId="1731535758" sldId="264"/>
            <ac:spMk id="18" creationId="{0AF57B88-1D4C-41FA-A761-EC1DD10C35CB}"/>
          </ac:spMkLst>
        </pc:spChg>
        <pc:spChg chg="add del">
          <ac:chgData name="Greg Chandler" userId="ade00baf3f311e21" providerId="LiveId" clId="{C56B3275-1FCA-4D3A-A6B9-394C57FDDC8C}" dt="2022-03-22T23:23:26.511" v="1422" actId="26606"/>
          <ac:spMkLst>
            <pc:docMk/>
            <pc:sldMk cId="1731535758" sldId="264"/>
            <ac:spMk id="20" creationId="{D2548F45-5164-4ABB-8212-7F293FDED8D4}"/>
          </ac:spMkLst>
        </pc:spChg>
        <pc:spChg chg="add del">
          <ac:chgData name="Greg Chandler" userId="ade00baf3f311e21" providerId="LiveId" clId="{C56B3275-1FCA-4D3A-A6B9-394C57FDDC8C}" dt="2022-03-22T23:23:26.511" v="1422" actId="26606"/>
          <ac:spMkLst>
            <pc:docMk/>
            <pc:sldMk cId="1731535758" sldId="264"/>
            <ac:spMk id="22" creationId="{5E81CCFB-7BEF-4186-86FB-D09450B4D02D}"/>
          </ac:spMkLst>
        </pc:spChg>
        <pc:spChg chg="add">
          <ac:chgData name="Greg Chandler" userId="ade00baf3f311e21" providerId="LiveId" clId="{C56B3275-1FCA-4D3A-A6B9-394C57FDDC8C}" dt="2022-03-22T23:23:26.511" v="1423" actId="26606"/>
          <ac:spMkLst>
            <pc:docMk/>
            <pc:sldMk cId="1731535758" sldId="264"/>
            <ac:spMk id="24" creationId="{2C6334C2-F73F-4B3B-A626-DD5F69DF6ED0}"/>
          </ac:spMkLst>
        </pc:spChg>
        <pc:picChg chg="add mod ord">
          <ac:chgData name="Greg Chandler" userId="ade00baf3f311e21" providerId="LiveId" clId="{C56B3275-1FCA-4D3A-A6B9-394C57FDDC8C}" dt="2022-03-22T23:23:26.511" v="1423" actId="26606"/>
          <ac:picMkLst>
            <pc:docMk/>
            <pc:sldMk cId="1731535758" sldId="264"/>
            <ac:picMk id="4" creationId="{56A735A8-753A-41B5-81DA-36AB31549F20}"/>
          </ac:picMkLst>
        </pc:picChg>
      </pc:sldChg>
      <pc:sldChg chg="addSp modSp new mod modTransition modAnim">
        <pc:chgData name="Greg Chandler" userId="ade00baf3f311e21" providerId="LiveId" clId="{C56B3275-1FCA-4D3A-A6B9-394C57FDDC8C}" dt="2022-03-22T23:52:38.299" v="3171"/>
        <pc:sldMkLst>
          <pc:docMk/>
          <pc:sldMk cId="3353028083" sldId="265"/>
        </pc:sldMkLst>
        <pc:spChg chg="mod">
          <ac:chgData name="Greg Chandler" userId="ade00baf3f311e21" providerId="LiveId" clId="{C56B3275-1FCA-4D3A-A6B9-394C57FDDC8C}" dt="2022-03-22T23:28:24.946" v="1454" actId="207"/>
          <ac:spMkLst>
            <pc:docMk/>
            <pc:sldMk cId="3353028083" sldId="265"/>
            <ac:spMk id="2" creationId="{DB82FA22-D8A0-46A4-87A8-CE1DE7F120E2}"/>
          </ac:spMkLst>
        </pc:spChg>
        <pc:spChg chg="mod">
          <ac:chgData name="Greg Chandler" userId="ade00baf3f311e21" providerId="LiveId" clId="{C56B3275-1FCA-4D3A-A6B9-394C57FDDC8C}" dt="2022-03-22T23:31:55.698" v="1678" actId="207"/>
          <ac:spMkLst>
            <pc:docMk/>
            <pc:sldMk cId="3353028083" sldId="265"/>
            <ac:spMk id="3" creationId="{02FFA197-3A7C-4E67-9E71-8812C2E5F624}"/>
          </ac:spMkLst>
        </pc:spChg>
        <pc:spChg chg="add mod ord">
          <ac:chgData name="Greg Chandler" userId="ade00baf3f311e21" providerId="LiveId" clId="{C56B3275-1FCA-4D3A-A6B9-394C57FDDC8C}" dt="2022-03-22T23:28:39.894" v="1457" actId="167"/>
          <ac:spMkLst>
            <pc:docMk/>
            <pc:sldMk cId="3353028083" sldId="265"/>
            <ac:spMk id="5" creationId="{10FA272E-CA6D-43A7-B56D-ECC489452FFC}"/>
          </ac:spMkLst>
        </pc:spChg>
        <pc:picChg chg="add mod">
          <ac:chgData name="Greg Chandler" userId="ade00baf3f311e21" providerId="LiveId" clId="{C56B3275-1FCA-4D3A-A6B9-394C57FDDC8C}" dt="2022-03-22T23:28:42.496" v="1458" actId="1076"/>
          <ac:picMkLst>
            <pc:docMk/>
            <pc:sldMk cId="3353028083" sldId="265"/>
            <ac:picMk id="4" creationId="{BF528908-F94E-4955-8E36-EC519EBCE276}"/>
          </ac:picMkLst>
        </pc:picChg>
      </pc:sldChg>
      <pc:sldChg chg="addSp modSp add mod modTransition modAnim">
        <pc:chgData name="Greg Chandler" userId="ade00baf3f311e21" providerId="LiveId" clId="{C56B3275-1FCA-4D3A-A6B9-394C57FDDC8C}" dt="2022-03-22T23:52:38.299" v="3171"/>
        <pc:sldMkLst>
          <pc:docMk/>
          <pc:sldMk cId="2589367118" sldId="266"/>
        </pc:sldMkLst>
        <pc:spChg chg="mod">
          <ac:chgData name="Greg Chandler" userId="ade00baf3f311e21" providerId="LiveId" clId="{C56B3275-1FCA-4D3A-A6B9-394C57FDDC8C}" dt="2022-03-22T23:38:11.059" v="2428" actId="403"/>
          <ac:spMkLst>
            <pc:docMk/>
            <pc:sldMk cId="2589367118" sldId="266"/>
            <ac:spMk id="3" creationId="{02FFA197-3A7C-4E67-9E71-8812C2E5F624}"/>
          </ac:spMkLst>
        </pc:spChg>
        <pc:spChg chg="add mod">
          <ac:chgData name="Greg Chandler" userId="ade00baf3f311e21" providerId="LiveId" clId="{C56B3275-1FCA-4D3A-A6B9-394C57FDDC8C}" dt="2022-03-22T23:38:20.591" v="2430" actId="207"/>
          <ac:spMkLst>
            <pc:docMk/>
            <pc:sldMk cId="2589367118" sldId="266"/>
            <ac:spMk id="6" creationId="{E9B87F6D-0E3D-4C9A-A441-DFA07E7AE993}"/>
          </ac:spMkLst>
        </pc:spChg>
      </pc:sldChg>
      <pc:sldChg chg="modSp add mod ord modTransition modAnim">
        <pc:chgData name="Greg Chandler" userId="ade00baf3f311e21" providerId="LiveId" clId="{C56B3275-1FCA-4D3A-A6B9-394C57FDDC8C}" dt="2022-03-22T23:52:38.299" v="3171"/>
        <pc:sldMkLst>
          <pc:docMk/>
          <pc:sldMk cId="3045992360" sldId="267"/>
        </pc:sldMkLst>
        <pc:spChg chg="mod">
          <ac:chgData name="Greg Chandler" userId="ade00baf3f311e21" providerId="LiveId" clId="{C56B3275-1FCA-4D3A-A6B9-394C57FDDC8C}" dt="2022-03-22T23:33:54.100" v="1939" actId="403"/>
          <ac:spMkLst>
            <pc:docMk/>
            <pc:sldMk cId="3045992360" sldId="267"/>
            <ac:spMk id="3" creationId="{02FFA197-3A7C-4E67-9E71-8812C2E5F624}"/>
          </ac:spMkLst>
        </pc:spChg>
      </pc:sldChg>
      <pc:sldChg chg="add del">
        <pc:chgData name="Greg Chandler" userId="ade00baf3f311e21" providerId="LiveId" clId="{C56B3275-1FCA-4D3A-A6B9-394C57FDDC8C}" dt="2022-03-22T23:34:12.590" v="1945" actId="2890"/>
        <pc:sldMkLst>
          <pc:docMk/>
          <pc:sldMk cId="2010037709" sldId="268"/>
        </pc:sldMkLst>
      </pc:sldChg>
      <pc:sldChg chg="addSp delSp modSp new mod modTransition setBg setClrOvrMap">
        <pc:chgData name="Greg Chandler" userId="ade00baf3f311e21" providerId="LiveId" clId="{C56B3275-1FCA-4D3A-A6B9-394C57FDDC8C}" dt="2022-03-22T23:52:38.299" v="3171"/>
        <pc:sldMkLst>
          <pc:docMk/>
          <pc:sldMk cId="2732563842" sldId="268"/>
        </pc:sldMkLst>
        <pc:spChg chg="mod ord">
          <ac:chgData name="Greg Chandler" userId="ade00baf3f311e21" providerId="LiveId" clId="{C56B3275-1FCA-4D3A-A6B9-394C57FDDC8C}" dt="2022-03-22T23:40:04.042" v="2455" actId="26606"/>
          <ac:spMkLst>
            <pc:docMk/>
            <pc:sldMk cId="2732563842" sldId="268"/>
            <ac:spMk id="2" creationId="{7BC09129-E03F-48E8-A32F-0A1E08607DDC}"/>
          </ac:spMkLst>
        </pc:spChg>
        <pc:spChg chg="del">
          <ac:chgData name="Greg Chandler" userId="ade00baf3f311e21" providerId="LiveId" clId="{C56B3275-1FCA-4D3A-A6B9-394C57FDDC8C}" dt="2022-03-22T23:39:55.956" v="2453" actId="478"/>
          <ac:spMkLst>
            <pc:docMk/>
            <pc:sldMk cId="2732563842" sldId="268"/>
            <ac:spMk id="3" creationId="{D7D603CC-7033-4E11-9374-928EEFBBA55C}"/>
          </ac:spMkLst>
        </pc:spChg>
        <pc:spChg chg="add">
          <ac:chgData name="Greg Chandler" userId="ade00baf3f311e21" providerId="LiveId" clId="{C56B3275-1FCA-4D3A-A6B9-394C57FDDC8C}" dt="2022-03-22T23:40:04.042" v="2455" actId="26606"/>
          <ac:spMkLst>
            <pc:docMk/>
            <pc:sldMk cId="2732563842" sldId="268"/>
            <ac:spMk id="71" creationId="{6F40FBDA-CEB1-40F0-9AB9-BD9C402D70FE}"/>
          </ac:spMkLst>
        </pc:spChg>
        <pc:spChg chg="add">
          <ac:chgData name="Greg Chandler" userId="ade00baf3f311e21" providerId="LiveId" clId="{C56B3275-1FCA-4D3A-A6B9-394C57FDDC8C}" dt="2022-03-22T23:40:04.042" v="2455" actId="26606"/>
          <ac:spMkLst>
            <pc:docMk/>
            <pc:sldMk cId="2732563842" sldId="268"/>
            <ac:spMk id="73" creationId="{0344D4FE-ABEF-4230-9E4E-AD5782FC78AC}"/>
          </ac:spMkLst>
        </pc:spChg>
        <pc:spChg chg="add">
          <ac:chgData name="Greg Chandler" userId="ade00baf3f311e21" providerId="LiveId" clId="{C56B3275-1FCA-4D3A-A6B9-394C57FDDC8C}" dt="2022-03-22T23:40:04.042" v="2455" actId="26606"/>
          <ac:spMkLst>
            <pc:docMk/>
            <pc:sldMk cId="2732563842" sldId="268"/>
            <ac:spMk id="75" creationId="{9325F979-D3F9-4926-81B7-7ACCB31A501B}"/>
          </ac:spMkLst>
        </pc:spChg>
        <pc:picChg chg="add mod">
          <ac:chgData name="Greg Chandler" userId="ade00baf3f311e21" providerId="LiveId" clId="{C56B3275-1FCA-4D3A-A6B9-394C57FDDC8C}" dt="2022-03-22T23:40:04.042" v="2455" actId="26606"/>
          <ac:picMkLst>
            <pc:docMk/>
            <pc:sldMk cId="2732563842" sldId="268"/>
            <ac:picMk id="6146" creationId="{435E7F0F-8037-46A0-A551-D7219166C43D}"/>
          </ac:picMkLst>
        </pc:picChg>
      </pc:sldChg>
      <pc:sldChg chg="addSp modSp new mod modTransition modAnim">
        <pc:chgData name="Greg Chandler" userId="ade00baf3f311e21" providerId="LiveId" clId="{C56B3275-1FCA-4D3A-A6B9-394C57FDDC8C}" dt="2022-03-22T23:52:38.299" v="3171"/>
        <pc:sldMkLst>
          <pc:docMk/>
          <pc:sldMk cId="2223354041" sldId="269"/>
        </pc:sldMkLst>
        <pc:spChg chg="mod">
          <ac:chgData name="Greg Chandler" userId="ade00baf3f311e21" providerId="LiveId" clId="{C56B3275-1FCA-4D3A-A6B9-394C57FDDC8C}" dt="2022-03-22T23:40:11.284" v="2472" actId="5793"/>
          <ac:spMkLst>
            <pc:docMk/>
            <pc:sldMk cId="2223354041" sldId="269"/>
            <ac:spMk id="2" creationId="{464D1B2A-3872-4223-B047-95AB8481C4F1}"/>
          </ac:spMkLst>
        </pc:spChg>
        <pc:spChg chg="mod">
          <ac:chgData name="Greg Chandler" userId="ade00baf3f311e21" providerId="LiveId" clId="{C56B3275-1FCA-4D3A-A6B9-394C57FDDC8C}" dt="2022-03-22T23:41:44.354" v="2625" actId="5793"/>
          <ac:spMkLst>
            <pc:docMk/>
            <pc:sldMk cId="2223354041" sldId="269"/>
            <ac:spMk id="3" creationId="{1F0283EB-5666-43C5-904F-EE9E5CCB9851}"/>
          </ac:spMkLst>
        </pc:spChg>
        <pc:spChg chg="add mod ord">
          <ac:chgData name="Greg Chandler" userId="ade00baf3f311e21" providerId="LiveId" clId="{C56B3275-1FCA-4D3A-A6B9-394C57FDDC8C}" dt="2022-03-22T23:45:25.895" v="2942" actId="207"/>
          <ac:spMkLst>
            <pc:docMk/>
            <pc:sldMk cId="2223354041" sldId="269"/>
            <ac:spMk id="4" creationId="{EF023E8F-5AC5-411D-938A-6E8AD22DF0B3}"/>
          </ac:spMkLst>
        </pc:spChg>
        <pc:picChg chg="add mod">
          <ac:chgData name="Greg Chandler" userId="ade00baf3f311e21" providerId="LiveId" clId="{C56B3275-1FCA-4D3A-A6B9-394C57FDDC8C}" dt="2022-03-22T23:40:22.513" v="2476" actId="14861"/>
          <ac:picMkLst>
            <pc:docMk/>
            <pc:sldMk cId="2223354041" sldId="269"/>
            <ac:picMk id="9218" creationId="{93D91AF3-360F-4029-9CC4-D20AEECCC170}"/>
          </ac:picMkLst>
        </pc:picChg>
      </pc:sldChg>
      <pc:sldChg chg="addSp modSp add mod modTransition modAnim">
        <pc:chgData name="Greg Chandler" userId="ade00baf3f311e21" providerId="LiveId" clId="{C56B3275-1FCA-4D3A-A6B9-394C57FDDC8C}" dt="2022-03-22T23:52:38.299" v="3171"/>
        <pc:sldMkLst>
          <pc:docMk/>
          <pc:sldMk cId="438559451" sldId="270"/>
        </pc:sldMkLst>
        <pc:spChg chg="mod">
          <ac:chgData name="Greg Chandler" userId="ade00baf3f311e21" providerId="LiveId" clId="{C56B3275-1FCA-4D3A-A6B9-394C57FDDC8C}" dt="2022-03-22T23:43:46.487" v="2906" actId="20577"/>
          <ac:spMkLst>
            <pc:docMk/>
            <pc:sldMk cId="438559451" sldId="270"/>
            <ac:spMk id="3" creationId="{1F0283EB-5666-43C5-904F-EE9E5CCB9851}"/>
          </ac:spMkLst>
        </pc:spChg>
        <pc:spChg chg="mod">
          <ac:chgData name="Greg Chandler" userId="ade00baf3f311e21" providerId="LiveId" clId="{C56B3275-1FCA-4D3A-A6B9-394C57FDDC8C}" dt="2022-03-22T23:45:19.724" v="2941" actId="207"/>
          <ac:spMkLst>
            <pc:docMk/>
            <pc:sldMk cId="438559451" sldId="270"/>
            <ac:spMk id="4" creationId="{EF023E8F-5AC5-411D-938A-6E8AD22DF0B3}"/>
          </ac:spMkLst>
        </pc:spChg>
        <pc:spChg chg="add mod">
          <ac:chgData name="Greg Chandler" userId="ade00baf3f311e21" providerId="LiveId" clId="{C56B3275-1FCA-4D3A-A6B9-394C57FDDC8C}" dt="2022-03-22T23:44:39.417" v="2935" actId="207"/>
          <ac:spMkLst>
            <pc:docMk/>
            <pc:sldMk cId="438559451" sldId="270"/>
            <ac:spMk id="5" creationId="{1AAA5F46-D3A5-4673-AAE8-4179A5B1B8CF}"/>
          </ac:spMkLst>
        </pc:spChg>
      </pc:sldChg>
      <pc:sldChg chg="delSp modSp add mod modTransition delAnim modAnim">
        <pc:chgData name="Greg Chandler" userId="ade00baf3f311e21" providerId="LiveId" clId="{C56B3275-1FCA-4D3A-A6B9-394C57FDDC8C}" dt="2022-03-22T23:52:38.299" v="3171"/>
        <pc:sldMkLst>
          <pc:docMk/>
          <pc:sldMk cId="854907888" sldId="271"/>
        </pc:sldMkLst>
        <pc:spChg chg="mod">
          <ac:chgData name="Greg Chandler" userId="ade00baf3f311e21" providerId="LiveId" clId="{C56B3275-1FCA-4D3A-A6B9-394C57FDDC8C}" dt="2022-03-22T23:46:49.044" v="3154" actId="20577"/>
          <ac:spMkLst>
            <pc:docMk/>
            <pc:sldMk cId="854907888" sldId="271"/>
            <ac:spMk id="3" creationId="{1F0283EB-5666-43C5-904F-EE9E5CCB9851}"/>
          </ac:spMkLst>
        </pc:spChg>
        <pc:spChg chg="del">
          <ac:chgData name="Greg Chandler" userId="ade00baf3f311e21" providerId="LiveId" clId="{C56B3275-1FCA-4D3A-A6B9-394C57FDDC8C}" dt="2022-03-22T23:45:39.368" v="2944" actId="478"/>
          <ac:spMkLst>
            <pc:docMk/>
            <pc:sldMk cId="854907888" sldId="271"/>
            <ac:spMk id="5" creationId="{1AAA5F46-D3A5-4673-AAE8-4179A5B1B8CF}"/>
          </ac:spMkLst>
        </pc:spChg>
      </pc:sldChg>
      <pc:sldChg chg="addSp delSp modSp new mod modTransition setBg">
        <pc:chgData name="Greg Chandler" userId="ade00baf3f311e21" providerId="LiveId" clId="{C56B3275-1FCA-4D3A-A6B9-394C57FDDC8C}" dt="2022-03-22T23:52:38.299" v="3171"/>
        <pc:sldMkLst>
          <pc:docMk/>
          <pc:sldMk cId="3331391244" sldId="272"/>
        </pc:sldMkLst>
        <pc:spChg chg="del">
          <ac:chgData name="Greg Chandler" userId="ade00baf3f311e21" providerId="LiveId" clId="{C56B3275-1FCA-4D3A-A6B9-394C57FDDC8C}" dt="2022-03-22T23:48:41.836" v="3157" actId="478"/>
          <ac:spMkLst>
            <pc:docMk/>
            <pc:sldMk cId="3331391244" sldId="272"/>
            <ac:spMk id="2" creationId="{CAD2D386-0BE8-4F68-A9BA-51D893F8B1D3}"/>
          </ac:spMkLst>
        </pc:spChg>
        <pc:spChg chg="del">
          <ac:chgData name="Greg Chandler" userId="ade00baf3f311e21" providerId="LiveId" clId="{C56B3275-1FCA-4D3A-A6B9-394C57FDDC8C}" dt="2022-03-22T23:48:44.376" v="3158" actId="478"/>
          <ac:spMkLst>
            <pc:docMk/>
            <pc:sldMk cId="3331391244" sldId="272"/>
            <ac:spMk id="3" creationId="{30CDD988-DBAB-47E3-9D3D-41D5A9A5419D}"/>
          </ac:spMkLst>
        </pc:spChg>
        <pc:spChg chg="add del">
          <ac:chgData name="Greg Chandler" userId="ade00baf3f311e21" providerId="LiveId" clId="{C56B3275-1FCA-4D3A-A6B9-394C57FDDC8C}" dt="2022-03-22T23:48:55.939" v="3161" actId="26606"/>
          <ac:spMkLst>
            <pc:docMk/>
            <pc:sldMk cId="3331391244" sldId="272"/>
            <ac:spMk id="71" creationId="{F3060C83-F051-4F0E-ABAD-AA0DFC48B218}"/>
          </ac:spMkLst>
        </pc:spChg>
        <pc:spChg chg="add del">
          <ac:chgData name="Greg Chandler" userId="ade00baf3f311e21" providerId="LiveId" clId="{C56B3275-1FCA-4D3A-A6B9-394C57FDDC8C}" dt="2022-03-22T23:48:55.939" v="3161" actId="26606"/>
          <ac:spMkLst>
            <pc:docMk/>
            <pc:sldMk cId="3331391244" sldId="272"/>
            <ac:spMk id="73" creationId="{83C98ABE-055B-441F-B07E-44F97F083C39}"/>
          </ac:spMkLst>
        </pc:spChg>
        <pc:spChg chg="add del">
          <ac:chgData name="Greg Chandler" userId="ade00baf3f311e21" providerId="LiveId" clId="{C56B3275-1FCA-4D3A-A6B9-394C57FDDC8C}" dt="2022-03-22T23:48:55.939" v="3161" actId="26606"/>
          <ac:spMkLst>
            <pc:docMk/>
            <pc:sldMk cId="3331391244" sldId="272"/>
            <ac:spMk id="75" creationId="{29FDB030-9B49-4CED-8CCD-4D99382388AC}"/>
          </ac:spMkLst>
        </pc:spChg>
        <pc:spChg chg="add del">
          <ac:chgData name="Greg Chandler" userId="ade00baf3f311e21" providerId="LiveId" clId="{C56B3275-1FCA-4D3A-A6B9-394C57FDDC8C}" dt="2022-03-22T23:48:55.939" v="3161" actId="26606"/>
          <ac:spMkLst>
            <pc:docMk/>
            <pc:sldMk cId="3331391244" sldId="272"/>
            <ac:spMk id="77" creationId="{3783CA14-24A1-485C-8B30-D6A5D87987AD}"/>
          </ac:spMkLst>
        </pc:spChg>
        <pc:spChg chg="add del">
          <ac:chgData name="Greg Chandler" userId="ade00baf3f311e21" providerId="LiveId" clId="{C56B3275-1FCA-4D3A-A6B9-394C57FDDC8C}" dt="2022-03-22T23:48:55.939" v="3161" actId="26606"/>
          <ac:spMkLst>
            <pc:docMk/>
            <pc:sldMk cId="3331391244" sldId="272"/>
            <ac:spMk id="79" creationId="{9A97C86A-04D6-40F7-AE84-31AB43E6A846}"/>
          </ac:spMkLst>
        </pc:spChg>
        <pc:spChg chg="add del">
          <ac:chgData name="Greg Chandler" userId="ade00baf3f311e21" providerId="LiveId" clId="{C56B3275-1FCA-4D3A-A6B9-394C57FDDC8C}" dt="2022-03-22T23:48:55.939" v="3161" actId="26606"/>
          <ac:spMkLst>
            <pc:docMk/>
            <pc:sldMk cId="3331391244" sldId="272"/>
            <ac:spMk id="81" creationId="{FF9F2414-84E8-453E-B1F3-389FDE8192D9}"/>
          </ac:spMkLst>
        </pc:spChg>
        <pc:spChg chg="add del">
          <ac:chgData name="Greg Chandler" userId="ade00baf3f311e21" providerId="LiveId" clId="{C56B3275-1FCA-4D3A-A6B9-394C57FDDC8C}" dt="2022-03-22T23:48:55.939" v="3161" actId="26606"/>
          <ac:spMkLst>
            <pc:docMk/>
            <pc:sldMk cId="3331391244" sldId="272"/>
            <ac:spMk id="83" creationId="{3ECA69A1-7536-43AC-85EF-C7106179F5ED}"/>
          </ac:spMkLst>
        </pc:spChg>
        <pc:spChg chg="add del">
          <ac:chgData name="Greg Chandler" userId="ade00baf3f311e21" providerId="LiveId" clId="{C56B3275-1FCA-4D3A-A6B9-394C57FDDC8C}" dt="2022-03-22T23:48:57.706" v="3163" actId="26606"/>
          <ac:spMkLst>
            <pc:docMk/>
            <pc:sldMk cId="3331391244" sldId="272"/>
            <ac:spMk id="10244" creationId="{7EBFDB7D-DD97-44CE-AFFB-458781A3DB9B}"/>
          </ac:spMkLst>
        </pc:spChg>
        <pc:spChg chg="add del">
          <ac:chgData name="Greg Chandler" userId="ade00baf3f311e21" providerId="LiveId" clId="{C56B3275-1FCA-4D3A-A6B9-394C57FDDC8C}" dt="2022-03-22T23:48:57.706" v="3163" actId="26606"/>
          <ac:spMkLst>
            <pc:docMk/>
            <pc:sldMk cId="3331391244" sldId="272"/>
            <ac:spMk id="10245" creationId="{50F864A1-23CF-4954-887F-3C4458622A68}"/>
          </ac:spMkLst>
        </pc:spChg>
        <pc:spChg chg="add del">
          <ac:chgData name="Greg Chandler" userId="ade00baf3f311e21" providerId="LiveId" clId="{C56B3275-1FCA-4D3A-A6B9-394C57FDDC8C}" dt="2022-03-22T23:48:57.706" v="3163" actId="26606"/>
          <ac:spMkLst>
            <pc:docMk/>
            <pc:sldMk cId="3331391244" sldId="272"/>
            <ac:spMk id="10246" creationId="{8D313E8C-7457-407E-BDA5-EACA44D38247}"/>
          </ac:spMkLst>
        </pc:spChg>
        <pc:spChg chg="add del">
          <ac:chgData name="Greg Chandler" userId="ade00baf3f311e21" providerId="LiveId" clId="{C56B3275-1FCA-4D3A-A6B9-394C57FDDC8C}" dt="2022-03-22T23:52:29.655" v="3167" actId="26606"/>
          <ac:spMkLst>
            <pc:docMk/>
            <pc:sldMk cId="3331391244" sldId="272"/>
            <ac:spMk id="10248" creationId="{B670DBD5-770C-4383-9F54-5B86E86BD5BB}"/>
          </ac:spMkLst>
        </pc:spChg>
        <pc:spChg chg="add">
          <ac:chgData name="Greg Chandler" userId="ade00baf3f311e21" providerId="LiveId" clId="{C56B3275-1FCA-4D3A-A6B9-394C57FDDC8C}" dt="2022-03-22T23:52:29.655" v="3167" actId="26606"/>
          <ac:spMkLst>
            <pc:docMk/>
            <pc:sldMk cId="3331391244" sldId="272"/>
            <ac:spMk id="10250" creationId="{3B432D73-5C38-474F-AF96-A3228731BF36}"/>
          </ac:spMkLst>
        </pc:spChg>
        <pc:picChg chg="add mod">
          <ac:chgData name="Greg Chandler" userId="ade00baf3f311e21" providerId="LiveId" clId="{C56B3275-1FCA-4D3A-A6B9-394C57FDDC8C}" dt="2022-03-22T23:52:29.655" v="3167" actId="26606"/>
          <ac:picMkLst>
            <pc:docMk/>
            <pc:sldMk cId="3331391244" sldId="272"/>
            <ac:picMk id="4" creationId="{DA2CF329-F906-46A2-8ECE-19AACF3059C7}"/>
          </ac:picMkLst>
        </pc:picChg>
        <pc:picChg chg="add del mod">
          <ac:chgData name="Greg Chandler" userId="ade00baf3f311e21" providerId="LiveId" clId="{C56B3275-1FCA-4D3A-A6B9-394C57FDDC8C}" dt="2022-03-22T23:52:22.715" v="3165" actId="478"/>
          <ac:picMkLst>
            <pc:docMk/>
            <pc:sldMk cId="3331391244" sldId="272"/>
            <ac:picMk id="10242" creationId="{25E830D8-001D-4D0A-94D2-3AA5DB9B86A5}"/>
          </ac:picMkLst>
        </pc:picChg>
      </pc:sldChg>
      <pc:sldMasterChg chg="modTransition modSldLayout">
        <pc:chgData name="Greg Chandler" userId="ade00baf3f311e21" providerId="LiveId" clId="{C56B3275-1FCA-4D3A-A6B9-394C57FDDC8C}" dt="2022-03-22T23:52:38.299" v="3171"/>
        <pc:sldMasterMkLst>
          <pc:docMk/>
          <pc:sldMasterMk cId="72365700" sldId="2147483648"/>
        </pc:sldMasterMkLst>
        <pc:sldLayoutChg chg="modTransition">
          <pc:chgData name="Greg Chandler" userId="ade00baf3f311e21" providerId="LiveId" clId="{C56B3275-1FCA-4D3A-A6B9-394C57FDDC8C}" dt="2022-03-22T23:52:38.299" v="3171"/>
          <pc:sldLayoutMkLst>
            <pc:docMk/>
            <pc:sldMasterMk cId="72365700" sldId="2147483648"/>
            <pc:sldLayoutMk cId="2018848422" sldId="2147483649"/>
          </pc:sldLayoutMkLst>
        </pc:sldLayoutChg>
        <pc:sldLayoutChg chg="modTransition">
          <pc:chgData name="Greg Chandler" userId="ade00baf3f311e21" providerId="LiveId" clId="{C56B3275-1FCA-4D3A-A6B9-394C57FDDC8C}" dt="2022-03-22T23:52:38.299" v="3171"/>
          <pc:sldLayoutMkLst>
            <pc:docMk/>
            <pc:sldMasterMk cId="72365700" sldId="2147483648"/>
            <pc:sldLayoutMk cId="511012211" sldId="2147483650"/>
          </pc:sldLayoutMkLst>
        </pc:sldLayoutChg>
        <pc:sldLayoutChg chg="modTransition">
          <pc:chgData name="Greg Chandler" userId="ade00baf3f311e21" providerId="LiveId" clId="{C56B3275-1FCA-4D3A-A6B9-394C57FDDC8C}" dt="2022-03-22T23:52:38.299" v="3171"/>
          <pc:sldLayoutMkLst>
            <pc:docMk/>
            <pc:sldMasterMk cId="72365700" sldId="2147483648"/>
            <pc:sldLayoutMk cId="4179756123" sldId="2147483651"/>
          </pc:sldLayoutMkLst>
        </pc:sldLayoutChg>
        <pc:sldLayoutChg chg="modTransition">
          <pc:chgData name="Greg Chandler" userId="ade00baf3f311e21" providerId="LiveId" clId="{C56B3275-1FCA-4D3A-A6B9-394C57FDDC8C}" dt="2022-03-22T23:52:38.299" v="3171"/>
          <pc:sldLayoutMkLst>
            <pc:docMk/>
            <pc:sldMasterMk cId="72365700" sldId="2147483648"/>
            <pc:sldLayoutMk cId="93191300" sldId="2147483652"/>
          </pc:sldLayoutMkLst>
        </pc:sldLayoutChg>
        <pc:sldLayoutChg chg="modTransition">
          <pc:chgData name="Greg Chandler" userId="ade00baf3f311e21" providerId="LiveId" clId="{C56B3275-1FCA-4D3A-A6B9-394C57FDDC8C}" dt="2022-03-22T23:52:38.299" v="3171"/>
          <pc:sldLayoutMkLst>
            <pc:docMk/>
            <pc:sldMasterMk cId="72365700" sldId="2147483648"/>
            <pc:sldLayoutMk cId="1844709076" sldId="2147483653"/>
          </pc:sldLayoutMkLst>
        </pc:sldLayoutChg>
        <pc:sldLayoutChg chg="modTransition">
          <pc:chgData name="Greg Chandler" userId="ade00baf3f311e21" providerId="LiveId" clId="{C56B3275-1FCA-4D3A-A6B9-394C57FDDC8C}" dt="2022-03-22T23:52:38.299" v="3171"/>
          <pc:sldLayoutMkLst>
            <pc:docMk/>
            <pc:sldMasterMk cId="72365700" sldId="2147483648"/>
            <pc:sldLayoutMk cId="3986848266" sldId="2147483654"/>
          </pc:sldLayoutMkLst>
        </pc:sldLayoutChg>
        <pc:sldLayoutChg chg="modTransition">
          <pc:chgData name="Greg Chandler" userId="ade00baf3f311e21" providerId="LiveId" clId="{C56B3275-1FCA-4D3A-A6B9-394C57FDDC8C}" dt="2022-03-22T23:52:38.299" v="3171"/>
          <pc:sldLayoutMkLst>
            <pc:docMk/>
            <pc:sldMasterMk cId="72365700" sldId="2147483648"/>
            <pc:sldLayoutMk cId="873346197" sldId="2147483655"/>
          </pc:sldLayoutMkLst>
        </pc:sldLayoutChg>
        <pc:sldLayoutChg chg="modTransition">
          <pc:chgData name="Greg Chandler" userId="ade00baf3f311e21" providerId="LiveId" clId="{C56B3275-1FCA-4D3A-A6B9-394C57FDDC8C}" dt="2022-03-22T23:52:38.299" v="3171"/>
          <pc:sldLayoutMkLst>
            <pc:docMk/>
            <pc:sldMasterMk cId="72365700" sldId="2147483648"/>
            <pc:sldLayoutMk cId="1625534251" sldId="2147483656"/>
          </pc:sldLayoutMkLst>
        </pc:sldLayoutChg>
        <pc:sldLayoutChg chg="modTransition">
          <pc:chgData name="Greg Chandler" userId="ade00baf3f311e21" providerId="LiveId" clId="{C56B3275-1FCA-4D3A-A6B9-394C57FDDC8C}" dt="2022-03-22T23:52:38.299" v="3171"/>
          <pc:sldLayoutMkLst>
            <pc:docMk/>
            <pc:sldMasterMk cId="72365700" sldId="2147483648"/>
            <pc:sldLayoutMk cId="3237920426" sldId="2147483657"/>
          </pc:sldLayoutMkLst>
        </pc:sldLayoutChg>
        <pc:sldLayoutChg chg="modTransition">
          <pc:chgData name="Greg Chandler" userId="ade00baf3f311e21" providerId="LiveId" clId="{C56B3275-1FCA-4D3A-A6B9-394C57FDDC8C}" dt="2022-03-22T23:52:38.299" v="3171"/>
          <pc:sldLayoutMkLst>
            <pc:docMk/>
            <pc:sldMasterMk cId="72365700" sldId="2147483648"/>
            <pc:sldLayoutMk cId="2686242083" sldId="2147483658"/>
          </pc:sldLayoutMkLst>
        </pc:sldLayoutChg>
        <pc:sldLayoutChg chg="modTransition">
          <pc:chgData name="Greg Chandler" userId="ade00baf3f311e21" providerId="LiveId" clId="{C56B3275-1FCA-4D3A-A6B9-394C57FDDC8C}" dt="2022-03-22T23:52:38.299" v="3171"/>
          <pc:sldLayoutMkLst>
            <pc:docMk/>
            <pc:sldMasterMk cId="72365700" sldId="2147483648"/>
            <pc:sldLayoutMk cId="2219981417" sldId="2147483659"/>
          </pc:sldLayoutMkLst>
        </pc:sldLayoutChg>
      </pc:sldMasterChg>
    </pc:docChg>
  </pc:docChgLst>
  <pc:docChgLst>
    <pc:chgData name="Greg Chandler" userId="ade00baf3f311e21" providerId="LiveId" clId="{07FB50C7-FCAB-41EB-9764-A4C0B91C7C97}"/>
    <pc:docChg chg="modSld">
      <pc:chgData name="Greg Chandler" userId="ade00baf3f311e21" providerId="LiveId" clId="{07FB50C7-FCAB-41EB-9764-A4C0B91C7C97}" dt="2023-06-10T19:58:15.602" v="48" actId="20577"/>
      <pc:docMkLst>
        <pc:docMk/>
      </pc:docMkLst>
      <pc:sldChg chg="modSp modAnim">
        <pc:chgData name="Greg Chandler" userId="ade00baf3f311e21" providerId="LiveId" clId="{07FB50C7-FCAB-41EB-9764-A4C0B91C7C97}" dt="2023-06-10T19:58:15.602" v="48" actId="20577"/>
        <pc:sldMkLst>
          <pc:docMk/>
          <pc:sldMk cId="2716250540" sldId="260"/>
        </pc:sldMkLst>
        <pc:spChg chg="mod">
          <ac:chgData name="Greg Chandler" userId="ade00baf3f311e21" providerId="LiveId" clId="{07FB50C7-FCAB-41EB-9764-A4C0B91C7C97}" dt="2023-06-10T19:58:15.602" v="48" actId="20577"/>
          <ac:spMkLst>
            <pc:docMk/>
            <pc:sldMk cId="2716250540" sldId="260"/>
            <ac:spMk id="3" creationId="{33589300-6405-43D9-B35B-BCC10E2022E4}"/>
          </ac:spMkLst>
        </pc:spChg>
      </pc:sldChg>
    </pc:docChg>
  </pc:docChgLst>
  <pc:docChgLst>
    <pc:chgData name="Greg Chandler" userId="ade00baf3f311e21" providerId="LiveId" clId="{2F8D53C0-F959-4878-896C-B50A00EE1E2C}"/>
    <pc:docChg chg="modSld">
      <pc:chgData name="Greg Chandler" userId="ade00baf3f311e21" providerId="LiveId" clId="{2F8D53C0-F959-4878-896C-B50A00EE1E2C}" dt="2022-03-24T17:35:52.075" v="0" actId="20577"/>
      <pc:docMkLst>
        <pc:docMk/>
      </pc:docMkLst>
      <pc:sldChg chg="modSp">
        <pc:chgData name="Greg Chandler" userId="ade00baf3f311e21" providerId="LiveId" clId="{2F8D53C0-F959-4878-896C-B50A00EE1E2C}" dt="2022-03-24T17:35:52.075" v="0" actId="20577"/>
        <pc:sldMkLst>
          <pc:docMk/>
          <pc:sldMk cId="3045992360" sldId="267"/>
        </pc:sldMkLst>
        <pc:spChg chg="mod">
          <ac:chgData name="Greg Chandler" userId="ade00baf3f311e21" providerId="LiveId" clId="{2F8D53C0-F959-4878-896C-B50A00EE1E2C}" dt="2022-03-24T17:35:52.075" v="0" actId="20577"/>
          <ac:spMkLst>
            <pc:docMk/>
            <pc:sldMk cId="3045992360" sldId="267"/>
            <ac:spMk id="3" creationId="{02FFA197-3A7C-4E67-9E71-8812C2E5F6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635B8-625E-4BD8-A54D-01840FFF8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A8031-26EA-4237-A950-1A89658B8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21560-4C49-404E-B9B8-DF73A464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A9E23-B527-4748-8558-B41AE27D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74322-AC23-409C-9381-6C47B799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484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B8F1-A2FC-42E3-8200-B78032D3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BDF56-25EA-42F8-BF26-CB936B889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55725-412C-41DE-AA88-70F6CB69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2565F-AEBB-4BDC-A213-35B4EE05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A97A6-A2CD-4783-B968-EFD3BA1F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4208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2EA20-AD65-4104-8D42-CA37B88D2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E8A8A-79A1-49A3-A962-BB3B70D7B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3AC9E-F6DB-469D-8288-4859B168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D66F8-B7EE-424F-872D-4368DEB9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6059D-F06D-439E-A5C1-C66FDAE0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14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3483-8E07-4528-B568-7D6EB387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091F-5473-4DA8-9CBB-71750B6B5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32BD-C7C8-4236-8870-ABE5B25A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B4870-3F41-45CD-89CC-F833EB0E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59B36-D9DE-4B59-918A-126C4821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22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BEBA-09B7-4884-ABCC-43755306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E1723-8009-43C1-93B8-9C891B649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CD296-4614-4CAA-B812-98CF2BD0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88C9D-66AA-4810-8CAE-6334D0E1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ABDA8-7FD9-4B2F-ACC5-C8E704EF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561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7EBA-EE25-4BF9-B81B-03298734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55AF4-492F-46A0-84E5-5A9E06C7D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EE1A7-B80C-4954-BF68-28A58D13A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7F802-FA8C-43B5-8E00-7E95EF6F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E00DE-2A37-48C9-81B7-1412658B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85D02-9BE9-4B01-B115-B395BF53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13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34F5-D3E6-46D2-A281-D9A03FBC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D4EB1-2F3A-4740-A2F5-4EFABC1A8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5AC3-7F86-4F43-BE69-DF734B9FA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9CE16-E852-41C4-88D5-50A272956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9F9EE-0EF8-4520-9CFC-BDE7FFA3E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2E130-1401-4F44-8EC2-B8ECB9C3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82A2D-01E7-4032-8889-CF2148DA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66BDD-0BB0-4ED4-B524-4AC94E06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0907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AEAE-48F0-401B-A6EB-25330222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F59F1-00BD-4C3B-8397-84619AFC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4658C-085A-4EA4-9483-D4CAB58A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E3C7-F1C4-4C90-B67B-A4955CE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4826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DCDCB-5ABF-4171-85A5-0FC89B2F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2A5ED-2DFE-49B7-8FBB-B9ECA91F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14105-3A12-4F5B-803F-0F96D6EE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619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1397-4C5A-4D2A-BF21-914349C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40DC3-8FC1-4C2F-914B-A4C2B3E4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470D8-294D-4CFC-9444-2B68DC0A2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A6A6A-05E5-4CE8-821A-60C976E0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AA19E-4C69-4775-A047-EDA0B812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4B31E-F593-44A7-8E3B-6B224726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3425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B665-0F39-4191-A180-F8A9124F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12A6BD-C1C7-4B1B-884B-C592A0079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74C89-D53E-454F-9D3A-975DD4395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60F5A-E37C-43C4-B7CD-30F9DBDE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9684F-7357-4108-8EF2-3F928853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DB3B7-19DA-4F49-B149-BD8B128A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042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EA6F1-6EA9-4564-BE89-C3C206E8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DA358-0C5E-4F37-B1E5-89B8EC370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9984B-5C3F-4423-B341-6283323C7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4BB5A-4404-4663-A76A-F9EBCD0B387C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55C47-F168-4E0E-B575-2B59A347E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474AC-3A47-46BA-B21C-FE3A5A63D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E4F24-4563-401D-8C79-C2F9F33E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598B4AC-2084-4B87-ACC8-860B678C5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5036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C9AC9-AE3D-488A-A640-338A54ACD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4420" y="4643887"/>
            <a:ext cx="5505814" cy="1690409"/>
          </a:xfrm>
        </p:spPr>
        <p:txBody>
          <a:bodyPr anchor="b">
            <a:normAutofit/>
          </a:bodyPr>
          <a:lstStyle/>
          <a:p>
            <a:r>
              <a:rPr lang="en-US" sz="4400" dirty="0"/>
              <a:t>The Song of Moses and The Song of the Lamb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1FD90CA-5759-44AF-9283-90FA8FEE0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r="-1" b="-1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8451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FA272E-CA6D-43A7-B56D-ECC489452F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2FA22-D8A0-46A4-87A8-CE1DE7F1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Song of the Lamb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FA197-3A7C-4E67-9E71-8812C2E5F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Numerous Similarities Between Exodus and Revelation</a:t>
            </a:r>
          </a:p>
          <a:p>
            <a:pPr lvl="1"/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Devil works through an empire to persecute the faithful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system-ui"/>
              </a:rPr>
              <a:t>God will de-create the enemy</a:t>
            </a:r>
          </a:p>
          <a:p>
            <a:pPr lvl="2"/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Plagues will destroy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latin typeface="system-ui"/>
              </a:rPr>
              <a:t>God will reign forever and ever </a:t>
            </a:r>
            <a:r>
              <a:rPr lang="en-US" sz="2800">
                <a:solidFill>
                  <a:schemeClr val="bg1"/>
                </a:solidFill>
                <a:latin typeface="system-ui"/>
              </a:rPr>
              <a:t>(11:15</a:t>
            </a:r>
            <a:r>
              <a:rPr lang="en-US" sz="2800" dirty="0">
                <a:solidFill>
                  <a:schemeClr val="bg1"/>
                </a:solidFill>
                <a:latin typeface="system-ui"/>
              </a:rPr>
              <a:t>)</a:t>
            </a:r>
            <a:endParaRPr lang="en-US" sz="28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lvl="1"/>
            <a:endParaRPr lang="en-US" sz="28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BF528908-F94E-4955-8E36-EC519EBCE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r="-1" b="-1"/>
          <a:stretch/>
        </p:blipFill>
        <p:spPr bwMode="auto">
          <a:xfrm>
            <a:off x="8967986" y="4531034"/>
            <a:ext cx="2881750" cy="2461903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92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FA272E-CA6D-43A7-B56D-ECC489452F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2FA22-D8A0-46A4-87A8-CE1DE7F1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Song of the Lamb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FA197-3A7C-4E67-9E71-8812C2E5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334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God’s People Will be Brought Safely Through (Chapter 15)</a:t>
            </a:r>
          </a:p>
          <a:p>
            <a:pPr lvl="1"/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They have overcome the chaotic waters – God’s new creation (21:1)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latin typeface="system-ui"/>
              </a:rPr>
              <a:t>Now standing at their own Red sea (15:1)</a:t>
            </a:r>
          </a:p>
          <a:p>
            <a:pPr lvl="1"/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They sing the song of Moses, but why?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latin typeface="system-ui"/>
              </a:rPr>
              <a:t>Demonstrates God bringing down serpent aligned empire</a:t>
            </a:r>
          </a:p>
          <a:p>
            <a:pPr lvl="1"/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They sing the song of the Lamb (3-4)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latin typeface="system-ui"/>
              </a:rPr>
              <a:t>Christ will defeat all evil</a:t>
            </a:r>
          </a:p>
          <a:p>
            <a:pPr lvl="2"/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All nations will bow their knee to Him </a:t>
            </a:r>
          </a:p>
          <a:p>
            <a:pPr lvl="1"/>
            <a:endParaRPr lang="en-US" sz="28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BF528908-F94E-4955-8E36-EC519EBCE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r="-1" b="-1"/>
          <a:stretch/>
        </p:blipFill>
        <p:spPr bwMode="auto">
          <a:xfrm>
            <a:off x="8967986" y="4531034"/>
            <a:ext cx="2881750" cy="2461903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87F6D-0E3D-4C9A-A441-DFA07E7AE993}"/>
              </a:ext>
            </a:extLst>
          </p:cNvPr>
          <p:cNvSpPr txBox="1"/>
          <p:nvPr/>
        </p:nvSpPr>
        <p:spPr>
          <a:xfrm>
            <a:off x="889695" y="5761464"/>
            <a:ext cx="7188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Ultimate Victory is not Through the Staff of Moses; it is Through the Blood of Christ</a:t>
            </a:r>
          </a:p>
        </p:txBody>
      </p:sp>
    </p:spTree>
    <p:extLst>
      <p:ext uri="{BB962C8B-B14F-4D97-AF65-F5344CB8AC3E}">
        <p14:creationId xmlns:p14="http://schemas.microsoft.com/office/powerpoint/2010/main" val="2589367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hallow focus photography of musical note book">
            <a:extLst>
              <a:ext uri="{FF2B5EF4-FFF2-40B4-BE49-F238E27FC236}">
                <a16:creationId xmlns:a16="http://schemas.microsoft.com/office/drawing/2014/main" id="{435E7F0F-8037-46A0-A551-D7219166C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b="13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09129-E03F-48E8-A32F-0A1E0860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/>
              <a:t>When We Sing…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32563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23E8F-5AC5-411D-938A-6E8AD22DF0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D1B2A-3872-4223-B047-95AB8481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Sing…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283EB-5666-43C5-904F-EE9E5CCB9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Remember the Power of God</a:t>
            </a:r>
          </a:p>
          <a:p>
            <a:pPr lvl="1"/>
            <a:r>
              <a:rPr lang="en-US" sz="2800" dirty="0"/>
              <a:t>“I will sing to the Lord” repeated in Psalms 13 and 104</a:t>
            </a:r>
          </a:p>
          <a:p>
            <a:pPr lvl="1"/>
            <a:r>
              <a:rPr lang="en-US" sz="2800" dirty="0"/>
              <a:t>Singing should concentrate on God’s glorious power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218" name="Picture 2" descr="shallow focus photography of musical note book">
            <a:extLst>
              <a:ext uri="{FF2B5EF4-FFF2-40B4-BE49-F238E27FC236}">
                <a16:creationId xmlns:a16="http://schemas.microsoft.com/office/drawing/2014/main" id="{93D91AF3-360F-4029-9CC4-D20AEECC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26" y="4591543"/>
            <a:ext cx="2850573" cy="19013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54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23E8F-5AC5-411D-938A-6E8AD22DF0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D1B2A-3872-4223-B047-95AB8481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Sing…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283EB-5666-43C5-904F-EE9E5CCB9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 Remember the Power of God</a:t>
            </a:r>
          </a:p>
          <a:p>
            <a:r>
              <a:rPr lang="en-US" sz="3200" dirty="0"/>
              <a:t>We Remember God Cares for His People</a:t>
            </a:r>
          </a:p>
          <a:p>
            <a:pPr lvl="1"/>
            <a:r>
              <a:rPr lang="en-US" sz="2800" dirty="0"/>
              <a:t>It is easy to feel that God has forgotten</a:t>
            </a:r>
          </a:p>
          <a:p>
            <a:pPr lvl="1"/>
            <a:r>
              <a:rPr lang="en-US" sz="2800" dirty="0"/>
              <a:t>Singing of His care for His people brings confidence</a:t>
            </a:r>
          </a:p>
          <a:p>
            <a:pPr lvl="1"/>
            <a:r>
              <a:rPr lang="en-US" sz="2800" dirty="0"/>
              <a:t>He has promised He will reign forever…and so will we</a:t>
            </a:r>
          </a:p>
        </p:txBody>
      </p:sp>
      <p:pic>
        <p:nvPicPr>
          <p:cNvPr id="9218" name="Picture 2" descr="shallow focus photography of musical note book">
            <a:extLst>
              <a:ext uri="{FF2B5EF4-FFF2-40B4-BE49-F238E27FC236}">
                <a16:creationId xmlns:a16="http://schemas.microsoft.com/office/drawing/2014/main" id="{93D91AF3-360F-4029-9CC4-D20AEECC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26" y="4591543"/>
            <a:ext cx="2850573" cy="19013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AA5F46-D3A5-4673-AAE8-4179A5B1B8CF}"/>
              </a:ext>
            </a:extLst>
          </p:cNvPr>
          <p:cNvSpPr txBox="1"/>
          <p:nvPr/>
        </p:nvSpPr>
        <p:spPr>
          <a:xfrm>
            <a:off x="414943" y="4847976"/>
            <a:ext cx="8024938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And night will be no more. They will need no light of lamp or sun, for the Lord God will be their light, and they will reign forever and ever – Revelation 22:5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8559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23E8F-5AC5-411D-938A-6E8AD22DF0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D1B2A-3872-4223-B047-95AB8481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Sing…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283EB-5666-43C5-904F-EE9E5CCB9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 Remember the Power of God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 Remember God Cares for His People</a:t>
            </a:r>
          </a:p>
          <a:p>
            <a:r>
              <a:rPr lang="en-US" sz="3200" dirty="0"/>
              <a:t>We Remember it is All About God</a:t>
            </a:r>
          </a:p>
          <a:p>
            <a:pPr lvl="1"/>
            <a:r>
              <a:rPr lang="en-US" sz="2800" dirty="0"/>
              <a:t>Hymnists, song leaders, and singers have great responsibility </a:t>
            </a:r>
          </a:p>
          <a:p>
            <a:pPr lvl="1"/>
            <a:r>
              <a:rPr lang="en-US" sz="2800" dirty="0"/>
              <a:t>God’s glory must always be the theme of our songs</a:t>
            </a:r>
          </a:p>
        </p:txBody>
      </p:sp>
      <p:pic>
        <p:nvPicPr>
          <p:cNvPr id="9218" name="Picture 2" descr="shallow focus photography of musical note book">
            <a:extLst>
              <a:ext uri="{FF2B5EF4-FFF2-40B4-BE49-F238E27FC236}">
                <a16:creationId xmlns:a16="http://schemas.microsoft.com/office/drawing/2014/main" id="{93D91AF3-360F-4029-9CC4-D20AEECC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26" y="4591543"/>
            <a:ext cx="2850573" cy="19013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07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DA2CF329-F906-46A2-8ECE-19AACF305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9" b="2245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Rectangle 76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9124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BEB1FA0-2993-406B-9F4E-0942ECA7D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9091" r="2995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31CD1-D339-4EFB-9DC0-AB0C935A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9" y="1342781"/>
            <a:ext cx="5362102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Prelude to the Song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E8FA8E-5449-493F-B4BD-48955AA1E805}"/>
              </a:ext>
            </a:extLst>
          </p:cNvPr>
          <p:cNvSpPr/>
          <p:nvPr/>
        </p:nvSpPr>
        <p:spPr>
          <a:xfrm>
            <a:off x="378691" y="443345"/>
            <a:ext cx="914400" cy="4585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3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BCF9C8-BEFB-4472-AF91-B8C9285610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F64C6-4699-4816-839A-A92D3F52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Prelude to the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9300-6405-43D9-B35B-BCC10E20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Echoes of Genesis 3</a:t>
            </a:r>
          </a:p>
          <a:p>
            <a:pPr lvl="1"/>
            <a:r>
              <a:rPr lang="en-US" sz="2800" dirty="0"/>
              <a:t>“Now the serpent was more shrewd…” (3:1)</a:t>
            </a:r>
          </a:p>
          <a:p>
            <a:pPr lvl="1"/>
            <a:r>
              <a:rPr lang="en-US" sz="2800" dirty="0"/>
              <a:t>Pharoah: “Come, let us deal shrewdly with them” (Exodus 1:10)</a:t>
            </a:r>
          </a:p>
          <a:p>
            <a:pPr lvl="2"/>
            <a:r>
              <a:rPr lang="en-US" sz="2800" dirty="0"/>
              <a:t>Like the serpent, he refuses to accept the supremacy of God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A0A88B38-F595-4AC5-9B2B-062379C4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343" y="5160110"/>
            <a:ext cx="2651185" cy="14912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4E434C-8F4A-4679-8059-42AD21B37038}"/>
              </a:ext>
            </a:extLst>
          </p:cNvPr>
          <p:cNvSpPr txBox="1"/>
          <p:nvPr/>
        </p:nvSpPr>
        <p:spPr>
          <a:xfrm>
            <a:off x="543464" y="4458343"/>
            <a:ext cx="7254815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Pharaoh said, “Who is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, that I should obey his voice and let Israel go? I do not know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, and moreover, I will not let Israel go.” 					– Exodus 5:2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1016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BCF9C8-BEFB-4472-AF91-B8C9285610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F64C6-4699-4816-839A-A92D3F52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Prelude to the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9300-6405-43D9-B35B-BCC10E20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De-Creation in Egypt</a:t>
            </a:r>
          </a:p>
          <a:p>
            <a:pPr lvl="1"/>
            <a:r>
              <a:rPr lang="en-US" sz="2800" dirty="0"/>
              <a:t>Aquatic life destroyed when water turned to blood</a:t>
            </a:r>
          </a:p>
          <a:p>
            <a:pPr lvl="1"/>
            <a:r>
              <a:rPr lang="en-US" sz="2800" dirty="0"/>
              <a:t>Animal life destroyed through disease and hail</a:t>
            </a:r>
          </a:p>
          <a:p>
            <a:pPr lvl="1"/>
            <a:r>
              <a:rPr lang="en-US" sz="2800" dirty="0"/>
              <a:t>Plant life destroyed by locust</a:t>
            </a:r>
          </a:p>
          <a:p>
            <a:pPr lvl="1"/>
            <a:r>
              <a:rPr lang="en-US" sz="2800" dirty="0"/>
              <a:t>Light is turned to darkness</a:t>
            </a:r>
          </a:p>
          <a:p>
            <a:pPr lvl="1"/>
            <a:r>
              <a:rPr lang="en-US" sz="2800" dirty="0"/>
              <a:t>Life becomes death for the firstborn of </a:t>
            </a:r>
            <a:r>
              <a:rPr lang="en-US" sz="2800"/>
              <a:t>the land</a:t>
            </a:r>
            <a:endParaRPr lang="en-US" sz="280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A0A88B38-F595-4AC5-9B2B-062379C4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343" y="5160110"/>
            <a:ext cx="2651185" cy="14912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50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BCF9C8-BEFB-4472-AF91-B8C9285610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F64C6-4699-4816-839A-A92D3F52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Prelude to the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9300-6405-43D9-B35B-BCC10E20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Re-Creation for Israel</a:t>
            </a:r>
          </a:p>
          <a:p>
            <a:pPr lvl="1"/>
            <a:r>
              <a:rPr lang="en-US" sz="2800" dirty="0"/>
              <a:t>Guided by </a:t>
            </a:r>
            <a:r>
              <a:rPr lang="en-US" sz="2800" dirty="0">
                <a:solidFill>
                  <a:srgbClr val="C00000"/>
                </a:solidFill>
              </a:rPr>
              <a:t>light </a:t>
            </a:r>
            <a:r>
              <a:rPr lang="en-US" sz="2800" dirty="0"/>
              <a:t>in the darkness</a:t>
            </a:r>
          </a:p>
          <a:p>
            <a:pPr lvl="1"/>
            <a:r>
              <a:rPr lang="en-US" sz="2800" dirty="0"/>
              <a:t>Strong east </a:t>
            </a:r>
            <a:r>
              <a:rPr lang="en-US" sz="2800" dirty="0">
                <a:solidFill>
                  <a:srgbClr val="C00000"/>
                </a:solidFill>
              </a:rPr>
              <a:t>wind</a:t>
            </a:r>
            <a:r>
              <a:rPr lang="en-US" sz="2800" dirty="0"/>
              <a:t> separated water from land (see Genesis 1:2)</a:t>
            </a:r>
          </a:p>
          <a:p>
            <a:r>
              <a:rPr lang="en-US" sz="3200" dirty="0"/>
              <a:t>De-Creation complete for Egypt</a:t>
            </a:r>
          </a:p>
          <a:p>
            <a:pPr lvl="1"/>
            <a:r>
              <a:rPr lang="en-US" sz="2800" dirty="0"/>
              <a:t>Darkness separated them from Israel</a:t>
            </a:r>
          </a:p>
          <a:p>
            <a:pPr lvl="1"/>
            <a:r>
              <a:rPr lang="en-US" sz="2800" dirty="0"/>
              <a:t>Waters of Red Sea become chaotic waters of Genesis 1</a:t>
            </a:r>
          </a:p>
          <a:p>
            <a:pPr lvl="2"/>
            <a:r>
              <a:rPr lang="en-US" sz="2800" dirty="0"/>
              <a:t>Land and water rejoin resulting in death of Egyptians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A0A88B38-F595-4AC5-9B2B-062379C4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343" y="5160110"/>
            <a:ext cx="2651185" cy="14912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26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014C-A7D0-4E8B-A025-FA23C93A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The Song of Moses</a:t>
            </a:r>
          </a:p>
        </p:txBody>
      </p:sp>
      <p:sp>
        <p:nvSpPr>
          <p:cNvPr id="4100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96564C33-7BDF-457C-9295-E64758B52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8164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17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52AB52-E9A2-46C6-B627-6F9C85DCBA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55A85-61AF-4E46-BF89-B0AEFC56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Song of Moses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5D33-0257-4BA6-9872-FF831D5DA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6" y="1394303"/>
            <a:ext cx="7538049" cy="519627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Glorious</a:t>
            </a:r>
            <a:r>
              <a:rPr lang="en-US" dirty="0"/>
              <a:t> Lord (1-5)</a:t>
            </a:r>
          </a:p>
          <a:p>
            <a:pPr lvl="1"/>
            <a:r>
              <a:rPr lang="en-US" dirty="0"/>
              <a:t>“I will sing” to the Lord who has triumphed gloriously</a:t>
            </a:r>
          </a:p>
          <a:p>
            <a:pPr lvl="1"/>
            <a:r>
              <a:rPr lang="en-US" dirty="0"/>
              <a:t>No power can defeat Him</a:t>
            </a:r>
          </a:p>
          <a:p>
            <a:r>
              <a:rPr lang="en-US" dirty="0"/>
              <a:t>Your Right Hand, </a:t>
            </a:r>
            <a:r>
              <a:rPr lang="en-US" dirty="0">
                <a:solidFill>
                  <a:srgbClr val="C00000"/>
                </a:solidFill>
              </a:rPr>
              <a:t>Glorious</a:t>
            </a:r>
            <a:r>
              <a:rPr lang="en-US" dirty="0"/>
              <a:t> in Power (6-10)</a:t>
            </a:r>
          </a:p>
          <a:p>
            <a:pPr lvl="1"/>
            <a:r>
              <a:rPr lang="en-US" dirty="0"/>
              <a:t>Works are incomparable to human efforts (vs. 9)</a:t>
            </a:r>
          </a:p>
          <a:p>
            <a:r>
              <a:rPr lang="en-US" dirty="0"/>
              <a:t>Who is like You, </a:t>
            </a:r>
            <a:r>
              <a:rPr lang="en-US" dirty="0">
                <a:solidFill>
                  <a:srgbClr val="C00000"/>
                </a:solidFill>
              </a:rPr>
              <a:t>Glorious</a:t>
            </a:r>
            <a:r>
              <a:rPr lang="en-US" dirty="0"/>
              <a:t> in Deeds (11-12)</a:t>
            </a:r>
          </a:p>
          <a:p>
            <a:pPr lvl="1"/>
            <a:r>
              <a:rPr lang="en-US" dirty="0"/>
              <a:t>Majestic in holiness, glorious in deeds</a:t>
            </a:r>
          </a:p>
          <a:p>
            <a:pPr lvl="1"/>
            <a:r>
              <a:rPr lang="en-US" dirty="0"/>
              <a:t>Earth swallowed enemy like staff swallowed staffs</a:t>
            </a:r>
          </a:p>
          <a:p>
            <a:r>
              <a:rPr lang="en-US" dirty="0"/>
              <a:t>You Have Led in Steadfast Love (13-17)</a:t>
            </a:r>
          </a:p>
          <a:p>
            <a:pPr lvl="1"/>
            <a:r>
              <a:rPr lang="en-US" dirty="0"/>
              <a:t>You will plant them on your mountain abode (17)</a:t>
            </a:r>
          </a:p>
          <a:p>
            <a:r>
              <a:rPr lang="en-US" dirty="0"/>
              <a:t>You Will Reign Forever and Ever (18)</a:t>
            </a:r>
          </a:p>
          <a:p>
            <a:pPr lvl="1"/>
            <a:endParaRPr lang="en-US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DB206D48-433F-4FF9-B73D-66E2D672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045">
            <a:off x="7684099" y="2559844"/>
            <a:ext cx="40513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0534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AEC1B-237A-44F7-BB28-E5014F3F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703919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The Song of the Lamb</a:t>
            </a:r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56A735A8-753A-41B5-81DA-36AB31549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r="12990" b="2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3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FA272E-CA6D-43A7-B56D-ECC489452F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2FA22-D8A0-46A4-87A8-CE1DE7F1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Song of the Lamb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FA197-3A7C-4E67-9E71-8812C2E5F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Picture of Pharaoh is a Miniature of Satan</a:t>
            </a:r>
          </a:p>
          <a:p>
            <a:pPr lvl="1"/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Speak, and say, Thus says the Lord </a:t>
            </a:r>
            <a:r>
              <a:rPr lang="en-US" sz="2800" b="0" i="0" cap="small" dirty="0">
                <a:solidFill>
                  <a:schemeClr val="bg1"/>
                </a:solidFill>
                <a:effectLst/>
                <a:latin typeface="system-ui"/>
              </a:rPr>
              <a:t>God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: “Behold, I am against you,</a:t>
            </a:r>
            <a:r>
              <a:rPr lang="en-US" sz="28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Pharaoh king of Egypt, </a:t>
            </a:r>
            <a:r>
              <a:rPr lang="en-US" sz="2800" b="0" i="0" dirty="0">
                <a:solidFill>
                  <a:srgbClr val="FFFF00"/>
                </a:solidFill>
                <a:effectLst/>
                <a:latin typeface="system-ui"/>
              </a:rPr>
              <a:t>the great dragon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that lies</a:t>
            </a:r>
            <a:r>
              <a:rPr lang="en-US" sz="28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in the midst of his streams, that says, ‘My Nile is my own;</a:t>
            </a:r>
            <a:r>
              <a:rPr lang="en-US" sz="28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I made it for myself.’ 								– Ezekiel 29:3</a:t>
            </a:r>
          </a:p>
          <a:p>
            <a:pPr lvl="1"/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“Son of man, raise a lamentation over Pharaoh king of Egypt and say to him: “You consider yourself a lion of the nations,</a:t>
            </a:r>
            <a:r>
              <a:rPr lang="en-US" sz="28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but you are </a:t>
            </a:r>
            <a:r>
              <a:rPr lang="en-US" sz="2800" b="0" i="0" dirty="0">
                <a:solidFill>
                  <a:srgbClr val="FFFF00"/>
                </a:solidFill>
                <a:effectLst/>
                <a:latin typeface="system-ui"/>
              </a:rPr>
              <a:t>like a dragon in the seas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; you burst forth in your                                rivers,</a:t>
            </a:r>
            <a:r>
              <a:rPr lang="en-US" sz="28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trouble the waters with your feet,</a:t>
            </a:r>
            <a:r>
              <a:rPr lang="en-US" sz="28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and foul                                           their rivers. (32:2)</a:t>
            </a:r>
          </a:p>
          <a:p>
            <a:pPr lvl="1"/>
            <a:endParaRPr lang="en-US" sz="28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BF528908-F94E-4955-8E36-EC519EBCE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r="-1" b="-1"/>
          <a:stretch/>
        </p:blipFill>
        <p:spPr bwMode="auto">
          <a:xfrm>
            <a:off x="8967986" y="4531034"/>
            <a:ext cx="2881750" cy="2461903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28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743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system-ui</vt:lpstr>
      <vt:lpstr>Office Theme</vt:lpstr>
      <vt:lpstr>The Song of Moses and The Song of the Lamb</vt:lpstr>
      <vt:lpstr>Prelude to the Song</vt:lpstr>
      <vt:lpstr>Prelude to the Song</vt:lpstr>
      <vt:lpstr>Prelude to the Song</vt:lpstr>
      <vt:lpstr>Prelude to the Song</vt:lpstr>
      <vt:lpstr>The Song of Moses</vt:lpstr>
      <vt:lpstr>The Song of Moses </vt:lpstr>
      <vt:lpstr>The Song of the Lamb</vt:lpstr>
      <vt:lpstr>The Song of the Lamb</vt:lpstr>
      <vt:lpstr>The Song of the Lamb</vt:lpstr>
      <vt:lpstr>The Song of the Lamb</vt:lpstr>
      <vt:lpstr>When We Sing…</vt:lpstr>
      <vt:lpstr>When We Sing…</vt:lpstr>
      <vt:lpstr>When We Sing…</vt:lpstr>
      <vt:lpstr>When We Sing…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Song of Moses and The Song of the Lamb</dc:title>
  <dc:creator>Greg Chandler</dc:creator>
  <cp:lastModifiedBy>Greg Chandler</cp:lastModifiedBy>
  <cp:revision>1</cp:revision>
  <cp:lastPrinted>2022-03-22T23:27:37Z</cp:lastPrinted>
  <dcterms:created xsi:type="dcterms:W3CDTF">2022-03-22T22:58:08Z</dcterms:created>
  <dcterms:modified xsi:type="dcterms:W3CDTF">2023-06-10T19:58:18Z</dcterms:modified>
</cp:coreProperties>
</file>