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37" r:id="rId2"/>
    <p:sldMasterId id="2147483739" r:id="rId3"/>
    <p:sldMasterId id="2147483741" r:id="rId4"/>
    <p:sldMasterId id="2147483743" r:id="rId5"/>
    <p:sldMasterId id="2147483745" r:id="rId6"/>
    <p:sldMasterId id="2147483747" r:id="rId7"/>
  </p:sldMasterIdLst>
  <p:notesMasterIdLst>
    <p:notesMasterId r:id="rId19"/>
  </p:notesMasterIdLst>
  <p:sldIdLst>
    <p:sldId id="308" r:id="rId8"/>
    <p:sldId id="309" r:id="rId9"/>
    <p:sldId id="310" r:id="rId10"/>
    <p:sldId id="311" r:id="rId11"/>
    <p:sldId id="312" r:id="rId12"/>
    <p:sldId id="313" r:id="rId13"/>
    <p:sldId id="317" r:id="rId14"/>
    <p:sldId id="318" r:id="rId15"/>
    <p:sldId id="319" r:id="rId16"/>
    <p:sldId id="320" r:id="rId17"/>
    <p:sldId id="31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 autoAdjust="0"/>
    <p:restoredTop sz="94681" autoAdjust="0"/>
  </p:normalViewPr>
  <p:slideViewPr>
    <p:cSldViewPr>
      <p:cViewPr>
        <p:scale>
          <a:sx n="66" d="100"/>
          <a:sy n="66" d="100"/>
        </p:scale>
        <p:origin x="-63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559CD-8389-4C49-A36C-8366075E5DD1}" type="datetimeFigureOut">
              <a:rPr lang="en-US" smtClean="0"/>
              <a:pPr/>
              <a:t>6/8/2012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8AF90-8AE3-40A8-A834-2D07587CA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43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FEF96-DDDC-488E-A788-DBFE8ED3DC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799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04CEC-6DD2-46E2-8525-8B0F015753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049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04CEC-6DD2-46E2-8525-8B0F015753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049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04CEC-6DD2-46E2-8525-8B0F015753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049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04CEC-6DD2-46E2-8525-8B0F015753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049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04CEC-6DD2-46E2-8525-8B0F015753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04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FEF96-DDDC-488E-A788-DBFE8ED3DC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799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620C5C-7F4F-4204-BC81-83B25431B7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620C5C-7F4F-4204-BC81-83B25431B7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620C5C-7F4F-4204-BC81-83B25431B7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620C5C-7F4F-4204-BC81-83B25431B7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620C5C-7F4F-4204-BC81-83B25431B7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620C5C-7F4F-4204-BC81-83B25431B7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620C5C-7F4F-4204-BC81-83B25431B7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auto">
          <a:xfrm>
            <a:off x="2743200" y="2743200"/>
            <a:ext cx="6400800" cy="411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2">
                  <a:alpha val="29999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2051" name="Picture 2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274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048000" y="3409950"/>
            <a:ext cx="5791200" cy="10096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The Position of Christ Over His People</a:t>
            </a:r>
          </a:p>
        </p:txBody>
      </p:sp>
      <p:sp>
        <p:nvSpPr>
          <p:cNvPr id="205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5029200"/>
            <a:ext cx="5029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Matthew 28:18</a:t>
            </a:r>
          </a:p>
        </p:txBody>
      </p:sp>
      <p:pic>
        <p:nvPicPr>
          <p:cNvPr id="2054" name="Picture 12" descr="cooltext676617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7772400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Line 17"/>
          <p:cNvSpPr>
            <a:spLocks noChangeShapeType="1"/>
          </p:cNvSpPr>
          <p:nvPr/>
        </p:nvSpPr>
        <p:spPr bwMode="auto">
          <a:xfrm>
            <a:off x="0" y="2667000"/>
            <a:ext cx="9144000" cy="0"/>
          </a:xfrm>
          <a:prstGeom prst="line">
            <a:avLst/>
          </a:prstGeom>
          <a:noFill/>
          <a:ln w="1143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Approaching Scripture</a:t>
            </a:r>
          </a:p>
        </p:txBody>
      </p:sp>
      <p:pic>
        <p:nvPicPr>
          <p:cNvPr id="7172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646238"/>
            <a:ext cx="8229600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“The teachings of the church are out of date with our culture…”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“I know the Bible says that, but in my heart I know…”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“I just don’t believe a loving God would send anyone to Hell…”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6"/>
          <p:cNvSpPr>
            <a:spLocks noChangeArrowheads="1"/>
          </p:cNvSpPr>
          <p:nvPr/>
        </p:nvSpPr>
        <p:spPr bwMode="auto">
          <a:xfrm>
            <a:off x="2743200" y="2743200"/>
            <a:ext cx="6400800" cy="411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2">
                  <a:alpha val="29999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8195" name="Picture 2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274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048000" y="3409950"/>
            <a:ext cx="5791200" cy="10096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The Position of Christ Over His People</a:t>
            </a:r>
          </a:p>
        </p:txBody>
      </p:sp>
      <p:sp>
        <p:nvSpPr>
          <p:cNvPr id="819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5029200"/>
            <a:ext cx="5029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Matthew 28:18</a:t>
            </a:r>
          </a:p>
        </p:txBody>
      </p:sp>
      <p:pic>
        <p:nvPicPr>
          <p:cNvPr id="8198" name="Picture 12" descr="cooltext676617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7772400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Line 17"/>
          <p:cNvSpPr>
            <a:spLocks noChangeShapeType="1"/>
          </p:cNvSpPr>
          <p:nvPr/>
        </p:nvSpPr>
        <p:spPr bwMode="auto">
          <a:xfrm>
            <a:off x="0" y="2667000"/>
            <a:ext cx="9144000" cy="0"/>
          </a:xfrm>
          <a:prstGeom prst="line">
            <a:avLst/>
          </a:prstGeom>
          <a:noFill/>
          <a:ln w="1143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663300"/>
              </a:solidFill>
            </a:endParaRPr>
          </a:p>
        </p:txBody>
      </p:sp>
      <p:pic>
        <p:nvPicPr>
          <p:cNvPr id="3075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8030"/>
            <a:ext cx="6477000" cy="642620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endPos="0" dir="5400000" sy="-100000" algn="bl" rotWithShape="0"/>
            <a:softEdge rad="4191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 rot="1204385">
            <a:off x="4867957" y="3121127"/>
            <a:ext cx="3812157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spc="200" dirty="0">
                <a:ln w="29210">
                  <a:solidFill>
                    <a:srgbClr val="FFFFFF">
                      <a:tint val="10000"/>
                    </a:srgbClr>
                  </a:solidFill>
                </a:ln>
                <a:solidFill>
                  <a:srgbClr val="FFFFFF">
                    <a:satMod val="200000"/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Belief</a:t>
            </a:r>
          </a:p>
        </p:txBody>
      </p:sp>
      <p:sp>
        <p:nvSpPr>
          <p:cNvPr id="9" name="Rectangle 8"/>
          <p:cNvSpPr/>
          <p:nvPr/>
        </p:nvSpPr>
        <p:spPr>
          <a:xfrm rot="19657967">
            <a:off x="1685764" y="2514546"/>
            <a:ext cx="3812157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spc="200" dirty="0">
                <a:ln w="29210">
                  <a:solidFill>
                    <a:srgbClr val="FFFFFF">
                      <a:tint val="10000"/>
                    </a:srgbClr>
                  </a:solidFill>
                </a:ln>
                <a:solidFill>
                  <a:srgbClr val="FFFFFF">
                    <a:satMod val="200000"/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</a:p>
        </p:txBody>
      </p:sp>
      <p:sp>
        <p:nvSpPr>
          <p:cNvPr id="10" name="Rectangle 9"/>
          <p:cNvSpPr/>
          <p:nvPr/>
        </p:nvSpPr>
        <p:spPr>
          <a:xfrm rot="1337588">
            <a:off x="1862456" y="3517867"/>
            <a:ext cx="629308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spc="200" dirty="0">
                <a:ln w="29210">
                  <a:solidFill>
                    <a:srgbClr val="FFFFFF">
                      <a:tint val="10000"/>
                    </a:srgbClr>
                  </a:solidFill>
                </a:ln>
                <a:solidFill>
                  <a:srgbClr val="FFFFFF">
                    <a:satMod val="200000"/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</a:p>
        </p:txBody>
      </p:sp>
      <p:sp>
        <p:nvSpPr>
          <p:cNvPr id="11" name="Rectangle 10"/>
          <p:cNvSpPr/>
          <p:nvPr/>
        </p:nvSpPr>
        <p:spPr>
          <a:xfrm rot="19657967">
            <a:off x="3095815" y="4022671"/>
            <a:ext cx="3812157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spc="200" dirty="0">
                <a:ln w="29210">
                  <a:solidFill>
                    <a:srgbClr val="FFFFFF">
                      <a:tint val="10000"/>
                    </a:srgbClr>
                  </a:solidFill>
                </a:ln>
                <a:solidFill>
                  <a:srgbClr val="FFFFFF">
                    <a:satMod val="200000"/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Purity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2743200"/>
            <a:ext cx="3812157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spc="200" dirty="0" smtClean="0">
                <a:ln w="29210">
                  <a:solidFill>
                    <a:srgbClr val="FFFFFF">
                      <a:tint val="10000"/>
                    </a:srgbClr>
                  </a:solidFill>
                </a:ln>
                <a:solidFill>
                  <a:srgbClr val="FFFFFF">
                    <a:satMod val="200000"/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? ?</a:t>
            </a:r>
            <a:endParaRPr lang="en-US" sz="9600" b="1" spc="200" dirty="0">
              <a:ln w="29210">
                <a:solidFill>
                  <a:srgbClr val="FFFFFF">
                    <a:tint val="10000"/>
                  </a:srgbClr>
                </a:solidFill>
              </a:ln>
              <a:solidFill>
                <a:srgbClr val="FFFFFF">
                  <a:satMod val="200000"/>
                  <a:alpha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4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6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20747716">
            <a:off x="2414588" y="4603750"/>
            <a:ext cx="4811712" cy="1020763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663300"/>
                </a:solidFill>
              </a:rPr>
              <a:t>Blasphemer  ??</a:t>
            </a:r>
          </a:p>
        </p:txBody>
      </p:sp>
      <p:pic>
        <p:nvPicPr>
          <p:cNvPr id="4099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/>
          <p:cNvSpPr txBox="1">
            <a:spLocks noChangeArrowheads="1"/>
          </p:cNvSpPr>
          <p:nvPr/>
        </p:nvSpPr>
        <p:spPr bwMode="auto">
          <a:xfrm rot="2058561">
            <a:off x="4994275" y="2238375"/>
            <a:ext cx="28194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 b="1" smtClean="0">
                <a:solidFill>
                  <a:srgbClr val="663300"/>
                </a:solidFill>
              </a:rPr>
              <a:t>Liar </a:t>
            </a:r>
          </a:p>
          <a:p>
            <a:pPr algn="ctr" eaLnBrk="1" hangingPunct="1"/>
            <a:r>
              <a:rPr lang="en-US" sz="6000" b="1" smtClean="0">
                <a:solidFill>
                  <a:srgbClr val="663300"/>
                </a:solidFill>
              </a:rPr>
              <a:t>??</a:t>
            </a:r>
          </a:p>
        </p:txBody>
      </p:sp>
      <p:sp>
        <p:nvSpPr>
          <p:cNvPr id="4102" name="Rectangle 2"/>
          <p:cNvSpPr txBox="1">
            <a:spLocks noChangeArrowheads="1"/>
          </p:cNvSpPr>
          <p:nvPr/>
        </p:nvSpPr>
        <p:spPr bwMode="auto">
          <a:xfrm rot="-2491889">
            <a:off x="1355725" y="2136775"/>
            <a:ext cx="2819400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 b="1" smtClean="0">
                <a:solidFill>
                  <a:srgbClr val="663300"/>
                </a:solidFill>
              </a:rPr>
              <a:t>Lord ??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725579"/>
            <a:ext cx="8230138" cy="4508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700" b="1" spc="200" dirty="0">
                <a:ln w="29210">
                  <a:solidFill>
                    <a:srgbClr val="FFFFFF">
                      <a:tint val="10000"/>
                    </a:srgbClr>
                  </a:solidFill>
                </a:ln>
                <a:solidFill>
                  <a:srgbClr val="FFFFFF">
                    <a:satMod val="200000"/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endParaRPr lang="en-US" sz="28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38200"/>
            <a:ext cx="9144000" cy="920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663300"/>
              </a:solidFill>
            </a:endParaRPr>
          </a:p>
        </p:txBody>
      </p:sp>
      <p:pic>
        <p:nvPicPr>
          <p:cNvPr id="5124" name="Picture 7" descr="JesusAndTheCenturion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Render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2"/>
          <p:cNvSpPr txBox="1">
            <a:spLocks noChangeArrowheads="1"/>
          </p:cNvSpPr>
          <p:nvPr/>
        </p:nvSpPr>
        <p:spPr bwMode="auto">
          <a:xfrm rot="-960551">
            <a:off x="357188" y="2324100"/>
            <a:ext cx="3868737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 b="1" smtClean="0">
                <a:solidFill>
                  <a:srgbClr val="663300"/>
                </a:solidFill>
              </a:rPr>
              <a:t>Crucified</a:t>
            </a:r>
          </a:p>
        </p:txBody>
      </p:sp>
      <p:sp>
        <p:nvSpPr>
          <p:cNvPr id="5127" name="Rectangle 2"/>
          <p:cNvSpPr txBox="1">
            <a:spLocks noChangeArrowheads="1"/>
          </p:cNvSpPr>
          <p:nvPr/>
        </p:nvSpPr>
        <p:spPr bwMode="auto">
          <a:xfrm rot="-960551">
            <a:off x="2509838" y="3638550"/>
            <a:ext cx="3868737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 b="1" smtClean="0">
                <a:solidFill>
                  <a:srgbClr val="663300"/>
                </a:solidFill>
              </a:rPr>
              <a:t>Buried</a:t>
            </a:r>
          </a:p>
        </p:txBody>
      </p:sp>
      <p:sp>
        <p:nvSpPr>
          <p:cNvPr id="5128" name="Rectangle 2"/>
          <p:cNvSpPr txBox="1">
            <a:spLocks noChangeArrowheads="1"/>
          </p:cNvSpPr>
          <p:nvPr/>
        </p:nvSpPr>
        <p:spPr bwMode="auto">
          <a:xfrm rot="-960551">
            <a:off x="5018088" y="5162550"/>
            <a:ext cx="38703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6000" b="1" smtClean="0">
                <a:solidFill>
                  <a:srgbClr val="663300"/>
                </a:solidFill>
              </a:rPr>
              <a:t>Raised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Positions Of Christ Over His People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6238"/>
            <a:ext cx="8229600" cy="4754562"/>
          </a:xfrm>
        </p:spPr>
        <p:txBody>
          <a:bodyPr/>
          <a:lstStyle/>
          <a:p>
            <a:pPr eaLnBrk="1" hangingPunct="1"/>
            <a:endParaRPr lang="en-US" sz="4000" b="1" dirty="0" smtClean="0">
              <a:solidFill>
                <a:srgbClr val="663300"/>
              </a:solidFill>
            </a:endParaRPr>
          </a:p>
          <a:p>
            <a:pPr eaLnBrk="1" hangingPunct="1"/>
            <a:r>
              <a:rPr lang="en-US" sz="4000" b="1" dirty="0" smtClean="0">
                <a:solidFill>
                  <a:srgbClr val="663300"/>
                </a:solidFill>
              </a:rPr>
              <a:t>Lord over heaven and earth</a:t>
            </a:r>
          </a:p>
          <a:p>
            <a:pPr eaLnBrk="1" hangingPunct="1"/>
            <a:r>
              <a:rPr lang="en-US" sz="4000" b="1" dirty="0" smtClean="0">
                <a:solidFill>
                  <a:srgbClr val="663300"/>
                </a:solidFill>
              </a:rPr>
              <a:t>King</a:t>
            </a:r>
          </a:p>
          <a:p>
            <a:pPr eaLnBrk="1" hangingPunct="1"/>
            <a:r>
              <a:rPr lang="en-US" sz="4000" b="1" dirty="0" smtClean="0">
                <a:solidFill>
                  <a:srgbClr val="663300"/>
                </a:solidFill>
              </a:rPr>
              <a:t>Shepherd</a:t>
            </a:r>
          </a:p>
          <a:p>
            <a:pPr eaLnBrk="1" hangingPunct="1"/>
            <a:r>
              <a:rPr lang="en-US" sz="4000" b="1" dirty="0" smtClean="0">
                <a:solidFill>
                  <a:srgbClr val="663300"/>
                </a:solidFill>
              </a:rPr>
              <a:t>Head</a:t>
            </a:r>
          </a:p>
        </p:txBody>
      </p:sp>
      <p:pic>
        <p:nvPicPr>
          <p:cNvPr id="6148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Approaching Scripture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6238"/>
            <a:ext cx="4114800" cy="4754562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663300"/>
              </a:solidFill>
            </a:endParaRPr>
          </a:p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Traditional</a:t>
            </a:r>
          </a:p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Ecclesiastical</a:t>
            </a:r>
          </a:p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Charismatic</a:t>
            </a:r>
          </a:p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Mystical</a:t>
            </a:r>
          </a:p>
        </p:txBody>
      </p:sp>
      <p:pic>
        <p:nvPicPr>
          <p:cNvPr id="7172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0" y="1646238"/>
            <a:ext cx="4114800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sz="3200" smtClean="0">
              <a:solidFill>
                <a:srgbClr val="663300"/>
              </a:solidFill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3200" smtClean="0">
                <a:solidFill>
                  <a:srgbClr val="663300"/>
                </a:solidFill>
              </a:rPr>
              <a:t>Rational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3200" smtClean="0">
                <a:solidFill>
                  <a:srgbClr val="663300"/>
                </a:solidFill>
              </a:rPr>
              <a:t>Material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3200" smtClean="0">
                <a:solidFill>
                  <a:srgbClr val="663300"/>
                </a:solidFill>
              </a:rPr>
              <a:t>Biased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Approaching Scripture</a:t>
            </a:r>
          </a:p>
        </p:txBody>
      </p:sp>
      <p:pic>
        <p:nvPicPr>
          <p:cNvPr id="7172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646238"/>
            <a:ext cx="8229600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“What</a:t>
            </a:r>
            <a:r>
              <a:rPr kumimoji="0" lang="en-US" sz="4000" b="1" i="0" u="none" strike="noStrike" kern="0" cap="none" spc="0" normalizeH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your church believe about….?”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4000" b="1" kern="0" baseline="0" dirty="0" smtClean="0">
                <a:solidFill>
                  <a:srgbClr val="663300"/>
                </a:solidFill>
                <a:latin typeface="+mn-lt"/>
                <a:cs typeface="+mn-cs"/>
              </a:rPr>
              <a:t>“Most</a:t>
            </a:r>
            <a:r>
              <a:rPr lang="en-US" sz="4000" b="1" kern="0" dirty="0" smtClean="0">
                <a:solidFill>
                  <a:srgbClr val="663300"/>
                </a:solidFill>
                <a:latin typeface="+mn-lt"/>
                <a:cs typeface="+mn-cs"/>
              </a:rPr>
              <a:t> denominations have changed their teachings about…”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Approaching Scripture</a:t>
            </a:r>
          </a:p>
        </p:txBody>
      </p:sp>
      <p:pic>
        <p:nvPicPr>
          <p:cNvPr id="7172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646238"/>
            <a:ext cx="8229600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“If I accepted that, I’d be going against my mother and father…”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“Everyone has a right to his own interpretation…to decide what’s right…”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3300"/>
                </a:solidFill>
              </a:rPr>
              <a:t>Approaching Scripture</a:t>
            </a:r>
          </a:p>
        </p:txBody>
      </p:sp>
      <p:pic>
        <p:nvPicPr>
          <p:cNvPr id="7172" name="Picture 7" descr="JesusAndTheCenturio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52400"/>
            <a:ext cx="11318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" descr="Render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646238"/>
            <a:ext cx="8229600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“My preacher tells me that it’s wrong to do…”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“The Bible speaks in different ways to different people…”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000" b="1" kern="0" dirty="0" smtClean="0">
                <a:solidFill>
                  <a:srgbClr val="663300"/>
                </a:solidFill>
              </a:rPr>
              <a:t>“The Spirit led me to move to S. Africa to open a hospital…”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9_UnderAuthority">
  <a:themeElements>
    <a:clrScheme name="UnderAuthority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derAuthority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derAuthority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UnderAuthority">
  <a:themeElements>
    <a:clrScheme name="UnderAuthority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derAuthority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derAuthority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1_UnderAuthority">
  <a:themeElements>
    <a:clrScheme name="UnderAuthority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derAuthority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derAuthority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2_UnderAuthority">
  <a:themeElements>
    <a:clrScheme name="UnderAuthority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derAuthority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derAuthority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3_UnderAuthority">
  <a:themeElements>
    <a:clrScheme name="UnderAuthority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derAuthority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derAuthority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4_UnderAuthority">
  <a:themeElements>
    <a:clrScheme name="UnderAuthority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derAuthority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derAuthority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5_UnderAuthority">
  <a:themeElements>
    <a:clrScheme name="UnderAuthority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derAuthority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derAuthority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erAuthority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erAuthority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UnderAuthority2</Template>
  <TotalTime>185</TotalTime>
  <Words>192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9_UnderAuthority</vt:lpstr>
      <vt:lpstr>10_UnderAuthority</vt:lpstr>
      <vt:lpstr>11_UnderAuthority</vt:lpstr>
      <vt:lpstr>12_UnderAuthority</vt:lpstr>
      <vt:lpstr>13_UnderAuthority</vt:lpstr>
      <vt:lpstr>14_UnderAuthority</vt:lpstr>
      <vt:lpstr>15_UnderAuthority</vt:lpstr>
      <vt:lpstr>The Position of Christ Over His People</vt:lpstr>
      <vt:lpstr>Slide 2</vt:lpstr>
      <vt:lpstr>Blasphemer  ??</vt:lpstr>
      <vt:lpstr>Slide 4</vt:lpstr>
      <vt:lpstr>Positions Of Christ Over His People</vt:lpstr>
      <vt:lpstr>Approaching Scripture</vt:lpstr>
      <vt:lpstr>Approaching Scripture</vt:lpstr>
      <vt:lpstr>Approaching Scripture</vt:lpstr>
      <vt:lpstr>Approaching Scripture</vt:lpstr>
      <vt:lpstr>Approaching Scripture</vt:lpstr>
      <vt:lpstr>The Position of Christ Over His People</vt:lpstr>
    </vt:vector>
  </TitlesOfParts>
  <Company>New Georgia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Sandi  Klein</dc:creator>
  <cp:lastModifiedBy>Eastside_audio</cp:lastModifiedBy>
  <cp:revision>26</cp:revision>
  <dcterms:created xsi:type="dcterms:W3CDTF">2012-04-06T21:18:49Z</dcterms:created>
  <dcterms:modified xsi:type="dcterms:W3CDTF">2012-06-09T01:41:25Z</dcterms:modified>
</cp:coreProperties>
</file>