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91" r:id="rId3"/>
    <p:sldId id="337" r:id="rId4"/>
    <p:sldId id="340" r:id="rId5"/>
    <p:sldId id="347" r:id="rId6"/>
    <p:sldId id="353" r:id="rId7"/>
    <p:sldId id="362" r:id="rId8"/>
    <p:sldId id="32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5" autoAdjust="0"/>
    <p:restoredTop sz="94660"/>
  </p:normalViewPr>
  <p:slideViewPr>
    <p:cSldViewPr>
      <p:cViewPr varScale="1">
        <p:scale>
          <a:sx n="71" d="100"/>
          <a:sy n="71" d="100"/>
        </p:scale>
        <p:origin x="366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16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4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95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0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4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7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6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27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624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9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6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EC92E-0523-4AEF-97D5-239D87B6B622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08B37-C5E3-4EAE-A6AA-DE891533F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86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87056698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solidFill>
                  <a:schemeClr val="tx2"/>
                </a:solidFill>
              </a:rPr>
              <a:t>Our Impression To Others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82568934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Our Impression To Others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Impression meaning</a:t>
            </a:r>
          </a:p>
          <a:p>
            <a:r>
              <a:rPr lang="en-US" dirty="0"/>
              <a:t>Jesus conflicts with the Pharisees</a:t>
            </a:r>
          </a:p>
          <a:p>
            <a:r>
              <a:rPr lang="en-US" dirty="0"/>
              <a:t>Matthew 12:2,10</a:t>
            </a:r>
          </a:p>
          <a:p>
            <a:r>
              <a:rPr lang="en-US" dirty="0"/>
              <a:t>The Pharisees motive</a:t>
            </a:r>
          </a:p>
          <a:p>
            <a:r>
              <a:rPr lang="en-US" dirty="0"/>
              <a:t>Matthew 12:14,24</a:t>
            </a:r>
          </a:p>
          <a:p>
            <a:r>
              <a:rPr lang="en-US" dirty="0"/>
              <a:t>Jesus with His disciples</a:t>
            </a:r>
          </a:p>
          <a:p>
            <a:r>
              <a:rPr lang="en-US" dirty="0"/>
              <a:t>Peter - Matthew 16:21-23</a:t>
            </a:r>
          </a:p>
        </p:txBody>
      </p:sp>
    </p:spTree>
    <p:extLst>
      <p:ext uri="{BB962C8B-B14F-4D97-AF65-F5344CB8AC3E}">
        <p14:creationId xmlns:p14="http://schemas.microsoft.com/office/powerpoint/2010/main" val="32121733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Our Impression To Others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Testament writers</a:t>
            </a:r>
          </a:p>
          <a:p>
            <a:r>
              <a:rPr lang="en-US" dirty="0"/>
              <a:t>Paul – Acts 13:6-12, 16ff sermon</a:t>
            </a:r>
          </a:p>
          <a:p>
            <a:r>
              <a:rPr lang="en-US" dirty="0"/>
              <a:t>People wanted more! Vs. 42-44</a:t>
            </a:r>
          </a:p>
          <a:p>
            <a:r>
              <a:rPr lang="en-US" dirty="0"/>
              <a:t>Paul and Barnabas Grew Bold! Vs. 45-46</a:t>
            </a:r>
          </a:p>
          <a:p>
            <a:r>
              <a:rPr lang="en-US" dirty="0"/>
              <a:t>Jude - Contend Earnestly for the Truth! </a:t>
            </a:r>
          </a:p>
          <a:p>
            <a:r>
              <a:rPr lang="en-US" dirty="0"/>
              <a:t>Why? 3-4</a:t>
            </a:r>
          </a:p>
          <a:p>
            <a:r>
              <a:rPr lang="en-US" dirty="0"/>
              <a:t>Our Responsibility as Christians</a:t>
            </a:r>
          </a:p>
        </p:txBody>
      </p:sp>
    </p:spTree>
    <p:extLst>
      <p:ext uri="{BB962C8B-B14F-4D97-AF65-F5344CB8AC3E}">
        <p14:creationId xmlns:p14="http://schemas.microsoft.com/office/powerpoint/2010/main" val="206980147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Our Impression To Others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God’s way of doing things</a:t>
            </a:r>
          </a:p>
          <a:p>
            <a:r>
              <a:rPr lang="en-US" dirty="0"/>
              <a:t>Colossians 4:5-6</a:t>
            </a:r>
          </a:p>
          <a:p>
            <a:r>
              <a:rPr lang="en-US" dirty="0"/>
              <a:t>“Seasoned with salt”</a:t>
            </a:r>
          </a:p>
          <a:p>
            <a:r>
              <a:rPr lang="en-US" dirty="0"/>
              <a:t>Don’t make it personal!</a:t>
            </a:r>
          </a:p>
          <a:p>
            <a:r>
              <a:rPr lang="en-US" dirty="0"/>
              <a:t>Acts 17:2</a:t>
            </a:r>
          </a:p>
          <a:p>
            <a:r>
              <a:rPr lang="en-US" dirty="0"/>
              <a:t>Governing principles</a:t>
            </a:r>
          </a:p>
          <a:p>
            <a:r>
              <a:rPr lang="en-US" dirty="0" err="1"/>
              <a:t>Colossions</a:t>
            </a:r>
            <a:r>
              <a:rPr lang="en-US" dirty="0"/>
              <a:t> 3:12</a:t>
            </a:r>
          </a:p>
        </p:txBody>
      </p:sp>
    </p:spTree>
    <p:extLst>
      <p:ext uri="{BB962C8B-B14F-4D97-AF65-F5344CB8AC3E}">
        <p14:creationId xmlns:p14="http://schemas.microsoft.com/office/powerpoint/2010/main" val="32242620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Our Impression To Others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Wisdom is needed</a:t>
            </a:r>
          </a:p>
          <a:p>
            <a:r>
              <a:rPr lang="en-US" dirty="0"/>
              <a:t>James 1:5, 3:17</a:t>
            </a:r>
          </a:p>
          <a:p>
            <a:r>
              <a:rPr lang="en-US" dirty="0"/>
              <a:t>Speak the truth in love Ephesians 4:15</a:t>
            </a:r>
          </a:p>
          <a:p>
            <a:r>
              <a:rPr lang="en-US" dirty="0"/>
              <a:t>Brothers and Sisters in Christ relationships?</a:t>
            </a:r>
          </a:p>
          <a:p>
            <a:r>
              <a:rPr lang="en-US" dirty="0"/>
              <a:t>Acts 2:44-47</a:t>
            </a:r>
          </a:p>
          <a:p>
            <a:r>
              <a:rPr lang="en-US" dirty="0"/>
              <a:t>Do we know what others need?</a:t>
            </a:r>
          </a:p>
          <a:p>
            <a:r>
              <a:rPr lang="en-US" dirty="0"/>
              <a:t>Hebrews 10:24-25</a:t>
            </a:r>
          </a:p>
        </p:txBody>
      </p:sp>
    </p:spTree>
    <p:extLst>
      <p:ext uri="{BB962C8B-B14F-4D97-AF65-F5344CB8AC3E}">
        <p14:creationId xmlns:p14="http://schemas.microsoft.com/office/powerpoint/2010/main" val="110240889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Our Impression To Others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</a:t>
            </a:r>
          </a:p>
          <a:p>
            <a:r>
              <a:rPr lang="en-US" dirty="0"/>
              <a:t>What God requires of us</a:t>
            </a:r>
          </a:p>
          <a:p>
            <a:r>
              <a:rPr lang="en-US" dirty="0"/>
              <a:t>1 Thessalonians 2:13</a:t>
            </a:r>
          </a:p>
          <a:p>
            <a:r>
              <a:rPr lang="en-US" dirty="0"/>
              <a:t>Let us be aware of our Impressions</a:t>
            </a:r>
          </a:p>
          <a:p>
            <a:r>
              <a:rPr lang="en-US" dirty="0"/>
              <a:t>Matthew 7:12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122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77751440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9987</TotalTime>
  <Words>160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Our Impression To Others</vt:lpstr>
      <vt:lpstr>Our Impression To Others</vt:lpstr>
      <vt:lpstr>Our Impression To Others</vt:lpstr>
      <vt:lpstr>Our Impression To Others</vt:lpstr>
      <vt:lpstr>Our Impression To Others</vt:lpstr>
      <vt:lpstr>Our Impression To Others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Gentle Answer</dc:title>
  <dc:creator>Doug Fields</dc:creator>
  <cp:lastModifiedBy>Michael Nix</cp:lastModifiedBy>
  <cp:revision>238</cp:revision>
  <dcterms:created xsi:type="dcterms:W3CDTF">2014-06-01T13:25:52Z</dcterms:created>
  <dcterms:modified xsi:type="dcterms:W3CDTF">2025-06-29T15:52:12Z</dcterms:modified>
</cp:coreProperties>
</file>