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39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DB2D-6974-4F75-AF08-5C520162D297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C8C1-2858-4692-8523-A17FB0628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2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DB2D-6974-4F75-AF08-5C520162D297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C8C1-2858-4692-8523-A17FB0628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DB2D-6974-4F75-AF08-5C520162D297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C8C1-2858-4692-8523-A17FB0628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0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DB2D-6974-4F75-AF08-5C520162D297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C8C1-2858-4692-8523-A17FB0628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1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DB2D-6974-4F75-AF08-5C520162D297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C8C1-2858-4692-8523-A17FB0628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1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DB2D-6974-4F75-AF08-5C520162D297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C8C1-2858-4692-8523-A17FB0628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6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DB2D-6974-4F75-AF08-5C520162D297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C8C1-2858-4692-8523-A17FB0628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5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DB2D-6974-4F75-AF08-5C520162D297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C8C1-2858-4692-8523-A17FB0628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3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DB2D-6974-4F75-AF08-5C520162D297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C8C1-2858-4692-8523-A17FB0628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3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DB2D-6974-4F75-AF08-5C520162D297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C8C1-2858-4692-8523-A17FB0628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DB2D-6974-4F75-AF08-5C520162D297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C8C1-2858-4692-8523-A17FB0628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2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1DB2D-6974-4F75-AF08-5C520162D297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0C8C1-2858-4692-8523-A17FB0628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7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 thruBlk="1"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8DFAB9-9C2B-BBD6-BA03-43B42EF08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8167" y="0"/>
            <a:ext cx="9648497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3AE1832-D6BC-2606-ED66-F8DBCC87C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881" y="5391806"/>
            <a:ext cx="7772400" cy="735726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What are you living for?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34D4048-748A-0806-E8B2-CED17EB81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697" y="6127532"/>
            <a:ext cx="6858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Psalm 103:15-19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9F3C3A-1208-44A5-570B-AE365F8C1586}"/>
              </a:ext>
            </a:extLst>
          </p:cNvPr>
          <p:cNvSpPr txBox="1"/>
          <p:nvPr/>
        </p:nvSpPr>
        <p:spPr>
          <a:xfrm>
            <a:off x="2437087" y="1290379"/>
            <a:ext cx="4669220" cy="173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16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Rastanty Cortez" panose="020F0502020204030204" pitchFamily="2" charset="0"/>
              </a:rPr>
              <a:t>Answers</a:t>
            </a:r>
            <a:r>
              <a:rPr lang="en-US" sz="1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 </a:t>
            </a:r>
          </a:p>
          <a:p>
            <a:pPr>
              <a:lnSpc>
                <a:spcPct val="50000"/>
              </a:lnSpc>
            </a:pP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		  for the Journey</a:t>
            </a:r>
            <a:endParaRPr lang="en-US" sz="8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5218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1A5F46-5644-CF3A-E9CC-A156F4AE27D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5669" y="0"/>
            <a:ext cx="99953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945C6E-A189-7F42-3154-8CA13ABAA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Pristina" panose="03060402040406080204" pitchFamily="66" charset="0"/>
              </a:rPr>
              <a:t>Jesus Knew His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C8DC3-9619-D15E-DD7D-EDA88C971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652" y="1867666"/>
            <a:ext cx="7326694" cy="4351338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To share God’s word                                              </a:t>
            </a: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(Mark 1:38; John 1)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To seek and save the lost                                       </a:t>
            </a: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(Luke 19:10; John 12:27-28)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To be the King </a:t>
            </a: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(John 18:37)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0ED8F4-0E05-BDAF-51FF-8F843994CB96}"/>
              </a:ext>
            </a:extLst>
          </p:cNvPr>
          <p:cNvSpPr/>
          <p:nvPr/>
        </p:nvSpPr>
        <p:spPr>
          <a:xfrm flipH="1">
            <a:off x="683175" y="5433849"/>
            <a:ext cx="115611" cy="178675"/>
          </a:xfrm>
          <a:prstGeom prst="rect">
            <a:avLst/>
          </a:prstGeom>
          <a:solidFill>
            <a:schemeClr val="accent4">
              <a:lumMod val="60000"/>
              <a:lumOff val="40000"/>
              <a:alpha val="5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480D8B-9F78-3BA4-EAA3-3E54FF1A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789"/>
            <a:ext cx="9144000" cy="64984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945C6E-A189-7F42-3154-8CA13ABAA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5" y="365126"/>
            <a:ext cx="880766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Pristina" panose="03060402040406080204" pitchFamily="66" charset="0"/>
              </a:rPr>
              <a:t>God Has a Purpose for Your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C8DC3-9619-D15E-DD7D-EDA88C971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532" y="1573598"/>
            <a:ext cx="8094935" cy="4919276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You were planned for God’s pleasure and formed for God’s family </a:t>
            </a: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(Eph. 1:5; Ps. 147:11).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You were created to become like Christ </a:t>
            </a: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(Rom. 8:29).</a:t>
            </a:r>
          </a:p>
          <a:p>
            <a:pPr marL="0" indent="0" algn="ctr">
              <a:spcAft>
                <a:spcPts val="600"/>
              </a:spcAft>
              <a:buNone/>
            </a:pP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 algn="ctr">
              <a:spcAft>
                <a:spcPts val="600"/>
              </a:spcAft>
              <a:buNone/>
            </a:pPr>
            <a:endParaRPr lang="en-US" sz="4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You were shaped for serving God                    </a:t>
            </a: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(Eph. 2:10; Isa. 64:8; Rom. 9:20-23).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0ED8F4-0E05-BDAF-51FF-8F843994CB96}"/>
              </a:ext>
            </a:extLst>
          </p:cNvPr>
          <p:cNvSpPr/>
          <p:nvPr/>
        </p:nvSpPr>
        <p:spPr>
          <a:xfrm flipH="1">
            <a:off x="683175" y="5433849"/>
            <a:ext cx="115611" cy="178675"/>
          </a:xfrm>
          <a:prstGeom prst="rect">
            <a:avLst/>
          </a:prstGeom>
          <a:solidFill>
            <a:schemeClr val="accent4">
              <a:lumMod val="60000"/>
              <a:lumOff val="40000"/>
              <a:alpha val="5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8DFAB9-9C2B-BBD6-BA03-43B42EF08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8167" y="0"/>
            <a:ext cx="9648497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3AE1832-D6BC-2606-ED66-F8DBCC87C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497" y="1881351"/>
            <a:ext cx="7772400" cy="735726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What are you living for?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34D4048-748A-0806-E8B2-CED17EB81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779" y="5438721"/>
            <a:ext cx="8860221" cy="1419279"/>
          </a:xfrm>
        </p:spPr>
        <p:txBody>
          <a:bodyPr>
            <a:normAutofit/>
          </a:bodyPr>
          <a:lstStyle/>
          <a:p>
            <a:r>
              <a:rPr lang="en-US" sz="30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Your purpose is to glorify God </a:t>
            </a:r>
            <a:r>
              <a:rPr lang="en-US" sz="3000" b="1" i="1">
                <a:solidFill>
                  <a:schemeClr val="accent6">
                    <a:lumMod val="40000"/>
                    <a:lumOff val="60000"/>
                  </a:schemeClr>
                </a:solidFill>
              </a:rPr>
              <a:t>as </a:t>
            </a:r>
            <a:r>
              <a:rPr lang="en-US" sz="30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</a:t>
            </a:r>
            <a:r>
              <a:rPr lang="en-US" sz="3000" b="1" i="1">
                <a:solidFill>
                  <a:schemeClr val="accent6">
                    <a:lumMod val="40000"/>
                    <a:lumOff val="60000"/>
                  </a:schemeClr>
                </a:solidFill>
              </a:rPr>
              <a:t>is </a:t>
            </a:r>
            <a:r>
              <a:rPr lang="en-US" sz="30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living instrument </a:t>
            </a:r>
            <a:r>
              <a:rPr lang="en-US" sz="28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(Romans 6:13)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9F3C3A-1208-44A5-570B-AE365F8C1586}"/>
              </a:ext>
            </a:extLst>
          </p:cNvPr>
          <p:cNvSpPr txBox="1"/>
          <p:nvPr/>
        </p:nvSpPr>
        <p:spPr>
          <a:xfrm>
            <a:off x="387570" y="544144"/>
            <a:ext cx="4669220" cy="102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88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Rastanty Cortez" panose="020F0502020204030204" pitchFamily="2" charset="0"/>
              </a:rPr>
              <a:t>Answers</a:t>
            </a:r>
            <a:r>
              <a:rPr lang="en-US" sz="8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 </a:t>
            </a:r>
          </a:p>
          <a:p>
            <a:pPr>
              <a:lnSpc>
                <a:spcPct val="50000"/>
              </a:lnSpc>
            </a:pPr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		  for the Journey</a:t>
            </a:r>
            <a:endParaRPr lang="en-US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9353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81</TotalTime>
  <Words>136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Candara</vt:lpstr>
      <vt:lpstr>Mistral</vt:lpstr>
      <vt:lpstr>Pristina</vt:lpstr>
      <vt:lpstr>Rastanty Cortez</vt:lpstr>
      <vt:lpstr>Office Theme</vt:lpstr>
      <vt:lpstr>What are you living for?</vt:lpstr>
      <vt:lpstr>Jesus Knew His Purpose</vt:lpstr>
      <vt:lpstr>God Has a Purpose for Your Life</vt:lpstr>
      <vt:lpstr>What are you living for?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you living for?</dc:title>
  <dc:creator>Steve Klein</dc:creator>
  <cp:lastModifiedBy>Steve Klein</cp:lastModifiedBy>
  <cp:revision>7</cp:revision>
  <dcterms:created xsi:type="dcterms:W3CDTF">2024-01-02T14:31:31Z</dcterms:created>
  <dcterms:modified xsi:type="dcterms:W3CDTF">2024-01-06T14:07:28Z</dcterms:modified>
</cp:coreProperties>
</file>