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6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35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33129" y="6066117"/>
            <a:ext cx="2135965" cy="44253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33129" y="6066117"/>
            <a:ext cx="2135965" cy="44253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33130" y="2809591"/>
            <a:ext cx="4397008" cy="315691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4168" y="239059"/>
            <a:ext cx="5863657" cy="64047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4168" y="239059"/>
            <a:ext cx="5863657" cy="64047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4168" y="239059"/>
            <a:ext cx="5863657" cy="64047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2683" y="1250795"/>
            <a:ext cx="2237919" cy="1648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96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D5C70-CCFD-4C5B-8EC7-B1447B61A237}"/>
              </a:ext>
            </a:extLst>
          </p:cNvPr>
          <p:cNvSpPr txBox="1"/>
          <p:nvPr/>
        </p:nvSpPr>
        <p:spPr>
          <a:xfrm>
            <a:off x="2312633" y="178140"/>
            <a:ext cx="4518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Corbel Light" panose="020B0303020204020204" pitchFamily="34" charset="0"/>
              </a:rPr>
              <a:t>Genesis 3:1-8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343A9-E965-452A-A374-E7029376E531}"/>
              </a:ext>
            </a:extLst>
          </p:cNvPr>
          <p:cNvSpPr txBox="1"/>
          <p:nvPr/>
        </p:nvSpPr>
        <p:spPr>
          <a:xfrm>
            <a:off x="235258" y="1283143"/>
            <a:ext cx="415474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 Light" panose="020B0303020204020204" pitchFamily="34" charset="0"/>
              </a:rPr>
              <a:t>The Lesson About Eve…</a:t>
            </a:r>
          </a:p>
          <a:p>
            <a:endParaRPr lang="en-US" sz="1000" dirty="0">
              <a:latin typeface="Corbel Light" panose="020B03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Eve Listened.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Eve Looked.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Eve Lusted.</a:t>
            </a:r>
          </a:p>
          <a:p>
            <a:endParaRPr lang="en-US" sz="3200" dirty="0">
              <a:latin typeface="Corbel Light" panose="020B03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E66CF-1F31-47B5-BC8D-9775F905C03E}"/>
              </a:ext>
            </a:extLst>
          </p:cNvPr>
          <p:cNvSpPr txBox="1"/>
          <p:nvPr/>
        </p:nvSpPr>
        <p:spPr>
          <a:xfrm>
            <a:off x="1704513" y="3747122"/>
            <a:ext cx="5734974" cy="2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 Light" panose="020B0303020204020204" pitchFamily="34" charset="0"/>
              </a:rPr>
              <a:t>The Lesson About Satan…</a:t>
            </a:r>
          </a:p>
          <a:p>
            <a:endParaRPr lang="en-US" sz="1000" dirty="0">
              <a:latin typeface="Corbel Light" panose="020B03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Challenged God’s Authority.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Challenged God’s Accuracy.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Challenged God’s Acceptability.</a:t>
            </a:r>
          </a:p>
          <a:p>
            <a:endParaRPr lang="en-US" sz="3200" dirty="0">
              <a:latin typeface="Corbel Light" panose="020B0303020204020204" pitchFamily="34" charset="0"/>
            </a:endParaRPr>
          </a:p>
          <a:p>
            <a:endParaRPr lang="en-US" sz="3200" dirty="0">
              <a:latin typeface="Corbel Light" panose="020B03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837B2-958C-4843-9BAC-E9A6165F7AB8}"/>
              </a:ext>
            </a:extLst>
          </p:cNvPr>
          <p:cNvSpPr txBox="1"/>
          <p:nvPr/>
        </p:nvSpPr>
        <p:spPr>
          <a:xfrm>
            <a:off x="4572000" y="1287902"/>
            <a:ext cx="44210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 Light" panose="020B0303020204020204" pitchFamily="34" charset="0"/>
              </a:rPr>
              <a:t>The Lesson About Sin…</a:t>
            </a:r>
          </a:p>
          <a:p>
            <a:endParaRPr lang="en-US" sz="1000" dirty="0">
              <a:latin typeface="Corbel Light" panose="020B03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Satan’s Consequences.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Eve’s Consequences.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orbel Light" panose="020B0303020204020204" pitchFamily="34" charset="0"/>
              </a:rPr>
              <a:t>Adam’s Consequences.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44985" y="5634667"/>
            <a:ext cx="2832864" cy="442539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Corbel Light" panose="020B0303020204020204" pitchFamily="34" charset="0"/>
              </a:rPr>
              <a:t>Genesis 3:1-13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951" y="2809591"/>
            <a:ext cx="4571999" cy="3156919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latin typeface="Corbel Light" panose="020B0303020204020204" pitchFamily="34" charset="0"/>
                <a:cs typeface="Calibri" panose="020F0502020204030204" pitchFamily="34" charset="0"/>
              </a:rPr>
              <a:t>God’s Questions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Corbel Light" panose="020B0303020204020204" pitchFamily="34" charset="0"/>
              </a:rPr>
              <a:t>God’s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6F41-2DE3-4AB2-8954-823FA122157A}"/>
              </a:ext>
            </a:extLst>
          </p:cNvPr>
          <p:cNvSpPr txBox="1"/>
          <p:nvPr/>
        </p:nvSpPr>
        <p:spPr>
          <a:xfrm>
            <a:off x="2780602" y="959093"/>
            <a:ext cx="61699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500" dirty="0">
                <a:latin typeface="Corbel Light" panose="020B0303020204020204" pitchFamily="34" charset="0"/>
              </a:rPr>
              <a:t> “Where Are You?”</a:t>
            </a:r>
          </a:p>
          <a:p>
            <a:pPr marL="342900" indent="-342900">
              <a:buFont typeface="+mj-lt"/>
              <a:buAutoNum type="arabicPeriod"/>
            </a:pPr>
            <a:endParaRPr lang="en-US" sz="4500" dirty="0">
              <a:latin typeface="Corbel Light" panose="020B03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4500" dirty="0">
              <a:latin typeface="Corbel Light" panose="020B03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500" dirty="0">
                <a:latin typeface="Corbel Light" panose="020B0303020204020204" pitchFamily="34" charset="0"/>
              </a:rPr>
              <a:t> “Who Told You?”</a:t>
            </a:r>
          </a:p>
          <a:p>
            <a:pPr marL="342900" indent="-342900">
              <a:buFont typeface="+mj-lt"/>
              <a:buAutoNum type="arabicPeriod"/>
            </a:pPr>
            <a:endParaRPr lang="en-US" sz="4500" dirty="0">
              <a:latin typeface="Corbel Light" panose="020B03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4500" dirty="0">
              <a:latin typeface="Corbel Light" panose="020B03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500" dirty="0">
                <a:latin typeface="Corbel Light" panose="020B0303020204020204" pitchFamily="34" charset="0"/>
              </a:rPr>
              <a:t> “What Have You Done?”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36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</TotalTime>
  <Words>72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Corbel Light</vt:lpstr>
      <vt:lpstr>Trebuchet MS</vt:lpstr>
      <vt:lpstr>Wingdings</vt:lpstr>
      <vt:lpstr>Default</vt:lpstr>
      <vt:lpstr>PowerPoint Presentation</vt:lpstr>
      <vt:lpstr>PowerPoint Presentation</vt:lpstr>
      <vt:lpstr>God’s Questions</vt:lpstr>
      <vt:lpstr>God’s Questions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Wiley Deason</cp:lastModifiedBy>
  <cp:revision>26</cp:revision>
  <dcterms:created xsi:type="dcterms:W3CDTF">2014-03-26T14:03:34Z</dcterms:created>
  <dcterms:modified xsi:type="dcterms:W3CDTF">2021-02-20T18:51:36Z</dcterms:modified>
</cp:coreProperties>
</file>