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4" r:id="rId2"/>
    <p:sldId id="256" r:id="rId3"/>
    <p:sldId id="263" r:id="rId4"/>
    <p:sldId id="266" r:id="rId5"/>
    <p:sldId id="261" r:id="rId6"/>
    <p:sldId id="262" r:id="rId7"/>
    <p:sldId id="267" r:id="rId8"/>
    <p:sldId id="268" r:id="rId9"/>
    <p:sldId id="265" r:id="rId1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  <p:embeddedFont>
      <p:font typeface="ArtBrush" panose="020B0500000000000000"/>
      <p:regular r:id="rId1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00"/>
    <a:srgbClr val="FFFF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E37D-D38D-4ED7-AA18-65E6BC8223A8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B9DE9-DBC3-40EF-9720-7CD7078D4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F7366-4696-4E0A-94EA-2BA2B6FE9C26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AAF1-539D-447A-9187-2230A183D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2942-0602-41A9-94FD-4C6FC768E387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6B6AF-CB2C-4961-B08E-8356590FE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191F-A885-4CC0-B6BB-C09A45320848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E024-132F-40E2-8D9D-B5CCD8BD0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D889-8A63-40C5-B7D5-F7AE9BF77EB7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D4D9-11D1-4D66-B3B2-2A1F2D011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8B0C3-F6B1-431E-BCE9-FEE5E632BF67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B62C-912D-4562-990A-CE11FF21F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E841-6935-4CDD-8127-F95575E29BEC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A79A-0FB9-4AAB-AE0D-50F1FD180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D291B-A163-418C-9BF6-DFB1FF4EA6DB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693A-69D1-4576-8640-07CD112E1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02B1-7FB2-4238-8F2F-EF59358DB308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0FC9-A64F-42F9-9EA4-BB3F535DF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8A1F1-3D64-48DE-8F8F-C5E893DD8978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A0E0-2FED-44FC-810D-38FA5C333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AC627-587B-4881-A8C4-5B15DBECE446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4DC1-21F9-4D27-9F3A-9B94CADBE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52C34D-318F-4EAA-B374-E814CC6B45A0}" type="datetimeFigureOut">
              <a:rPr lang="en-US"/>
              <a:pPr>
                <a:defRPr/>
              </a:pPr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83BE2-C467-4C56-97CE-3DA819344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8274050" y="6197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kazzer88.files.wordpress.com/2013/04/3-november-2012-sun-shining-through-cr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508375" y="857250"/>
            <a:ext cx="4575175" cy="1404938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663300"/>
                </a:solidFill>
                <a:latin typeface="ArtBrush"/>
              </a:rPr>
              <a:t>Life in the Son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984500" y="2128838"/>
            <a:ext cx="5676900" cy="107632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C55A11"/>
                </a:solidFill>
              </a:rPr>
              <a:t>Walking Daily as a Child of God</a:t>
            </a:r>
          </a:p>
          <a:p>
            <a:pPr eaLnBrk="1" hangingPunct="1"/>
            <a:r>
              <a:rPr lang="en-US" sz="2800" i="1" smtClean="0"/>
              <a:t>CONFIDENCE IN PRAYER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>
          <a:xfrm>
            <a:off x="328613" y="242888"/>
            <a:ext cx="6426200" cy="765175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bg1"/>
                </a:solidFill>
                <a:latin typeface="Calibri" pitchFamily="34" charset="0"/>
              </a:rPr>
              <a:t>Walking Daily as a Child of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62000" y="896938"/>
            <a:ext cx="5570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FFFF66"/>
                </a:solidFill>
                <a:latin typeface="Calibri" pitchFamily="34" charset="0"/>
              </a:rPr>
              <a:t>CONFIDENCE IN PRAYER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523875" y="2085975"/>
            <a:ext cx="838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36563" y="2003425"/>
            <a:ext cx="836295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</a:pPr>
            <a:r>
              <a:rPr lang="en-US" sz="3800" b="1">
                <a:solidFill>
                  <a:schemeClr val="bg1"/>
                </a:solidFill>
                <a:latin typeface="Calibri" pitchFamily="34" charset="0"/>
              </a:rPr>
              <a:t>Defining Confident Prayer     </a:t>
            </a:r>
            <a:r>
              <a:rPr lang="en-US" sz="3800" b="1">
                <a:solidFill>
                  <a:srgbClr val="FFFF66"/>
                </a:solidFill>
                <a:latin typeface="Calibri" pitchFamily="34" charset="0"/>
              </a:rPr>
              <a:t>1 Jn 5:14-15</a:t>
            </a:r>
          </a:p>
          <a:p>
            <a:pPr marL="398463" indent="-398463">
              <a:spcBef>
                <a:spcPct val="7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What is </a:t>
            </a:r>
            <a:r>
              <a:rPr lang="en-US" sz="3400" b="1" i="1" u="sng">
                <a:solidFill>
                  <a:schemeClr val="bg1"/>
                </a:solidFill>
                <a:latin typeface="Calibri" pitchFamily="34" charset="0"/>
              </a:rPr>
              <a:t>not</a:t>
            </a: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 taught in these verses</a:t>
            </a:r>
            <a:endParaRPr lang="en-US" sz="3400" b="1">
              <a:solidFill>
                <a:srgbClr val="FFFF66"/>
              </a:solidFill>
              <a:latin typeface="Calibri" pitchFamily="34" charset="0"/>
            </a:endParaRP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A promise to get anything   </a:t>
            </a:r>
            <a:r>
              <a:rPr lang="en-US" sz="3000" b="1" i="1">
                <a:solidFill>
                  <a:schemeClr val="bg1"/>
                </a:solidFill>
                <a:latin typeface="Calibri" pitchFamily="34" charset="0"/>
              </a:rPr>
              <a:t>(a blank check)</a:t>
            </a: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Ignores the context</a:t>
            </a: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Prayer has </a:t>
            </a:r>
            <a:r>
              <a:rPr lang="en-US" sz="3000" b="1" i="1" u="sng">
                <a:solidFill>
                  <a:schemeClr val="bg1"/>
                </a:solidFill>
                <a:latin typeface="Calibri" pitchFamily="34" charset="0"/>
              </a:rPr>
              <a:t>never</a:t>
            </a: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 been intended for such selfish use     </a:t>
            </a:r>
            <a:r>
              <a:rPr lang="en-US" sz="3000" b="1">
                <a:solidFill>
                  <a:srgbClr val="FFFF66"/>
                </a:solidFill>
                <a:latin typeface="Calibri" pitchFamily="34" charset="0"/>
              </a:rPr>
              <a:t>1 Kings 3:6-14</a:t>
            </a:r>
            <a:endParaRPr lang="en-US" sz="3400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47688" y="2668588"/>
            <a:ext cx="81089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uiExpand="1" build="p" bldLvl="2"/>
      <p:bldP spid="194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328613" y="242888"/>
            <a:ext cx="6426200" cy="765175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bg1"/>
                </a:solidFill>
                <a:latin typeface="Calibri" pitchFamily="34" charset="0"/>
              </a:rPr>
              <a:t>Walking Daily as a Child of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62000" y="896938"/>
            <a:ext cx="5570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FFFF66"/>
                </a:solidFill>
                <a:latin typeface="Calibri" pitchFamily="34" charset="0"/>
              </a:rPr>
              <a:t>CONFIDENCE IN PRAYER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523875" y="2085975"/>
            <a:ext cx="838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36563" y="2003425"/>
            <a:ext cx="836295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</a:pPr>
            <a:r>
              <a:rPr lang="en-US" sz="3800" b="1">
                <a:solidFill>
                  <a:schemeClr val="bg1"/>
                </a:solidFill>
                <a:latin typeface="Calibri" pitchFamily="34" charset="0"/>
              </a:rPr>
              <a:t>Defining Confident Prayer     </a:t>
            </a:r>
            <a:r>
              <a:rPr lang="en-US" sz="3800" b="1">
                <a:solidFill>
                  <a:srgbClr val="FFFF66"/>
                </a:solidFill>
                <a:latin typeface="Calibri" pitchFamily="34" charset="0"/>
              </a:rPr>
              <a:t>1 Jn 5:14-15</a:t>
            </a:r>
          </a:p>
          <a:p>
            <a:pPr marL="398463" indent="-398463">
              <a:spcBef>
                <a:spcPct val="7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What is taught in these verses</a:t>
            </a:r>
            <a:endParaRPr lang="en-US" sz="3400" b="1">
              <a:solidFill>
                <a:srgbClr val="FFFF66"/>
              </a:solidFill>
              <a:latin typeface="Calibri" pitchFamily="34" charset="0"/>
            </a:endParaRP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“…ask anything according to His will”		</a:t>
            </a:r>
            <a:r>
              <a:rPr lang="en-US" sz="3000" b="1">
                <a:solidFill>
                  <a:srgbClr val="FFFF66"/>
                </a:solidFill>
                <a:latin typeface="Calibri" pitchFamily="34" charset="0"/>
              </a:rPr>
              <a:t>Mk 14:36</a:t>
            </a:r>
            <a:endParaRPr lang="en-US" sz="3000" b="1" i="1">
              <a:solidFill>
                <a:srgbClr val="FFFF66"/>
              </a:solidFill>
              <a:latin typeface="Calibri" pitchFamily="34" charset="0"/>
            </a:endParaRP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Implies one must know His will to ask</a:t>
            </a: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The desires we express in our petitions must equal our Father’s will for us</a:t>
            </a: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Our Father hears, grants such requests</a:t>
            </a:r>
            <a:endParaRPr lang="en-US" sz="3400" b="1">
              <a:solidFill>
                <a:srgbClr val="FFFF66"/>
              </a:solidFill>
              <a:latin typeface="Calibri" pitchFamily="34" charset="0"/>
            </a:endParaRPr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547688" y="2668588"/>
            <a:ext cx="81089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433388" y="3503613"/>
            <a:ext cx="8185150" cy="24511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CONFIDENCE !!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uiExpand="1" build="p" bldLvl="2"/>
      <p:bldP spid="194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 idx="4294967295"/>
          </p:nvPr>
        </p:nvSpPr>
        <p:spPr>
          <a:xfrm>
            <a:off x="328613" y="242888"/>
            <a:ext cx="6426200" cy="765175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bg1"/>
                </a:solidFill>
                <a:latin typeface="Calibri" pitchFamily="34" charset="0"/>
              </a:rPr>
              <a:t>Walking Daily as a Child of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62000" y="896938"/>
            <a:ext cx="5570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FFFF66"/>
                </a:solidFill>
                <a:latin typeface="Calibri" pitchFamily="34" charset="0"/>
              </a:rPr>
              <a:t>CONFIDENCE IN PRAYER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23875" y="2085975"/>
            <a:ext cx="838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36563" y="2003425"/>
            <a:ext cx="83629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</a:pPr>
            <a:r>
              <a:rPr lang="en-US" sz="3800" b="1">
                <a:solidFill>
                  <a:schemeClr val="bg1"/>
                </a:solidFill>
                <a:latin typeface="Calibri" pitchFamily="34" charset="0"/>
              </a:rPr>
              <a:t>Demonstrating Confident Prayer</a:t>
            </a:r>
            <a:endParaRPr lang="en-US" sz="3800" b="1">
              <a:solidFill>
                <a:srgbClr val="FFFF66"/>
              </a:solidFill>
              <a:latin typeface="Calibri" pitchFamily="34" charset="0"/>
            </a:endParaRPr>
          </a:p>
          <a:p>
            <a:pPr marL="398463" indent="-398463">
              <a:spcBef>
                <a:spcPct val="7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When facing a big decision  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Lk 6:12-13</a:t>
            </a:r>
          </a:p>
          <a:p>
            <a:pPr marL="398463" indent="-3984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When facing a huge crisis  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Neh 2:1-4</a:t>
            </a: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Nehemiah’s earlier prayer     </a:t>
            </a:r>
            <a:r>
              <a:rPr lang="en-US" sz="3000" b="1">
                <a:solidFill>
                  <a:srgbClr val="FFFF66"/>
                </a:solidFill>
                <a:latin typeface="Calibri" pitchFamily="34" charset="0"/>
              </a:rPr>
              <a:t>1:4-11</a:t>
            </a:r>
          </a:p>
          <a:p>
            <a:pPr marL="398463" indent="-3984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When facing temptation  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Matt 26:41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547688" y="2668588"/>
            <a:ext cx="6527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uiExpand="1" build="p" bldLvl="2"/>
      <p:bldP spid="174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328613" y="242888"/>
            <a:ext cx="6426200" cy="765175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bg1"/>
                </a:solidFill>
                <a:latin typeface="Calibri" pitchFamily="34" charset="0"/>
              </a:rPr>
              <a:t>Walking Daily as a Child of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762000" y="896938"/>
            <a:ext cx="5570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FFFF66"/>
                </a:solidFill>
                <a:latin typeface="Calibri" pitchFamily="34" charset="0"/>
              </a:rPr>
              <a:t>CONFIDENCE IN PRAYER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523875" y="2085975"/>
            <a:ext cx="838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36563" y="2003425"/>
            <a:ext cx="84709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</a:pPr>
            <a:r>
              <a:rPr lang="en-US" sz="3800" b="1">
                <a:solidFill>
                  <a:schemeClr val="bg1"/>
                </a:solidFill>
                <a:latin typeface="Calibri" pitchFamily="34" charset="0"/>
              </a:rPr>
              <a:t>Describing Confident Prayer</a:t>
            </a:r>
            <a:endParaRPr lang="en-US" sz="3800" b="1">
              <a:solidFill>
                <a:srgbClr val="FFFF66"/>
              </a:solidFill>
              <a:latin typeface="Calibri" pitchFamily="34" charset="0"/>
            </a:endParaRPr>
          </a:p>
          <a:p>
            <a:pPr marL="398463" indent="-3984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It must be persistent  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Lk 18:1-8    11:5-13	    	    1 Pet 5:7</a:t>
            </a:r>
          </a:p>
          <a:p>
            <a:pPr marL="398463" indent="-3984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It must be offered in humility  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Lk 18:9-14</a:t>
            </a: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Boasting  vs.  Begging</a:t>
            </a:r>
          </a:p>
          <a:p>
            <a:pPr marL="398463" indent="-398463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It must become a “custom”  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Dan 6:10   1:8</a:t>
            </a:r>
          </a:p>
          <a:p>
            <a:pPr marL="968375" lvl="1" indent="-392113">
              <a:spcBef>
                <a:spcPct val="10000"/>
              </a:spcBef>
              <a:buFont typeface="Wingdings" pitchFamily="2" charset="2"/>
              <a:buChar char="§"/>
            </a:pPr>
            <a:r>
              <a:rPr lang="en-US" sz="3000" b="1">
                <a:solidFill>
                  <a:schemeClr val="bg1"/>
                </a:solidFill>
                <a:latin typeface="Calibri" pitchFamily="34" charset="0"/>
              </a:rPr>
              <a:t>Especially when we struggle</a:t>
            </a:r>
            <a:r>
              <a:rPr lang="en-US" sz="3000" b="1">
                <a:solidFill>
                  <a:srgbClr val="FFFF66"/>
                </a:solidFill>
                <a:latin typeface="Calibri" pitchFamily="34" charset="0"/>
              </a:rPr>
              <a:t>     Rom 8:26-28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547688" y="2668588"/>
            <a:ext cx="56022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uiExpand="1" build="p"/>
      <p:bldP spid="184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 idx="4294967295"/>
          </p:nvPr>
        </p:nvSpPr>
        <p:spPr>
          <a:xfrm>
            <a:off x="328613" y="242888"/>
            <a:ext cx="6426200" cy="765175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bg1"/>
                </a:solidFill>
                <a:latin typeface="Calibri" pitchFamily="34" charset="0"/>
              </a:rPr>
              <a:t>Walking Daily as a Child of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762000" y="896938"/>
            <a:ext cx="5570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FFFF66"/>
                </a:solidFill>
                <a:latin typeface="Calibri" pitchFamily="34" charset="0"/>
              </a:rPr>
              <a:t>CONFIDENCE IN PRAYER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23875" y="2085975"/>
            <a:ext cx="838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36563" y="2003425"/>
            <a:ext cx="83629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</a:pPr>
            <a:r>
              <a:rPr lang="en-US" sz="3800" b="1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lang="en-US" sz="3800" b="1">
              <a:solidFill>
                <a:srgbClr val="FFFF66"/>
              </a:solidFill>
              <a:latin typeface="Calibri" pitchFamily="34" charset="0"/>
            </a:endParaRPr>
          </a:p>
          <a:p>
            <a:pPr marL="398463" indent="-398463">
              <a:spcBef>
                <a:spcPct val="7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Think back to our opening illustration…   does our study cause us to think about approaching our Father in “confidence?”</a:t>
            </a:r>
          </a:p>
          <a:p>
            <a:pPr marL="398463" indent="-398463">
              <a:spcBef>
                <a:spcPct val="7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Prayer doesn’t establish a relationship…    it evidences a relationship already exists	 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Acts 2</a:t>
            </a: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   vs.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Acts 8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47688" y="2668588"/>
            <a:ext cx="22431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uiExpand="1" build="p" bldLvl="2"/>
      <p:bldP spid="194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328613" y="242888"/>
            <a:ext cx="6426200" cy="765175"/>
          </a:xfrm>
        </p:spPr>
        <p:txBody>
          <a:bodyPr/>
          <a:lstStyle/>
          <a:p>
            <a:pPr eaLnBrk="1" hangingPunct="1"/>
            <a:r>
              <a:rPr lang="en-US" sz="3800" b="1" smtClean="0">
                <a:solidFill>
                  <a:schemeClr val="bg1"/>
                </a:solidFill>
                <a:latin typeface="Calibri" pitchFamily="34" charset="0"/>
              </a:rPr>
              <a:t>Walking Daily as a Child of God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2600" y="158458"/>
            <a:ext cx="2155739" cy="158026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663300"/>
            </a:contourClr>
          </a:sp3d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762000" y="896938"/>
            <a:ext cx="5570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rgbClr val="FFFF66"/>
                </a:solidFill>
                <a:latin typeface="Calibri" pitchFamily="34" charset="0"/>
              </a:rPr>
              <a:t>CONFIDENCE IN PRAYER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23875" y="2085975"/>
            <a:ext cx="8383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36563" y="2003425"/>
            <a:ext cx="8499475" cy="39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8463" indent="-398463">
              <a:spcBef>
                <a:spcPct val="50000"/>
              </a:spcBef>
            </a:pPr>
            <a:r>
              <a:rPr lang="en-US" sz="3800" b="1">
                <a:solidFill>
                  <a:schemeClr val="bg1"/>
                </a:solidFill>
                <a:latin typeface="Calibri" pitchFamily="34" charset="0"/>
              </a:rPr>
              <a:t>Conclusion</a:t>
            </a:r>
            <a:endParaRPr lang="en-US" sz="3800" b="1">
              <a:solidFill>
                <a:srgbClr val="FFFF66"/>
              </a:solidFill>
              <a:latin typeface="Calibri" pitchFamily="34" charset="0"/>
            </a:endParaRPr>
          </a:p>
          <a:p>
            <a:pPr marL="398463" indent="-398463">
              <a:spcBef>
                <a:spcPct val="7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In some ways the young are limited in what they can do in the kingdom  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Titus 2</a:t>
            </a:r>
          </a:p>
          <a:p>
            <a:pPr marL="398463" indent="-398463">
              <a:spcBef>
                <a:spcPct val="70000"/>
              </a:spcBef>
              <a:buFont typeface="Wingdings" pitchFamily="2" charset="2"/>
              <a:buChar char="§"/>
            </a:pPr>
            <a:r>
              <a:rPr lang="en-US" sz="3400" b="1">
                <a:solidFill>
                  <a:schemeClr val="bg1"/>
                </a:solidFill>
                <a:latin typeface="Calibri" pitchFamily="34" charset="0"/>
              </a:rPr>
              <a:t>But not in this area…because you have life in the Son of God, you can PRAY and do so with “CONFIDENCE”     </a:t>
            </a:r>
            <a:r>
              <a:rPr lang="en-US" sz="3400" b="1">
                <a:solidFill>
                  <a:srgbClr val="FFFF66"/>
                </a:solidFill>
                <a:latin typeface="Calibri" pitchFamily="34" charset="0"/>
              </a:rPr>
              <a:t>1 Jn 5:14     Heb 4:16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547688" y="2668588"/>
            <a:ext cx="224313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8274050" y="6197600"/>
            <a:ext cx="46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…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CB732500-7C1F-41F1-A942-E3BF6D399DC1}" vid="{7F0E49DB-2C55-4196-8476-846AE3FD05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</TotalTime>
  <Words>254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 Light</vt:lpstr>
      <vt:lpstr>Calibri</vt:lpstr>
      <vt:lpstr>Impact</vt:lpstr>
      <vt:lpstr>Wingdings</vt:lpstr>
      <vt:lpstr>Arial</vt:lpstr>
      <vt:lpstr>ArtBrush</vt:lpstr>
      <vt:lpstr>Office Theme</vt:lpstr>
      <vt:lpstr>PowerPoint Presentation</vt:lpstr>
      <vt:lpstr>Life in the Son</vt:lpstr>
      <vt:lpstr>Walking Daily as a Child of God</vt:lpstr>
      <vt:lpstr>Walking Daily as a Child of God</vt:lpstr>
      <vt:lpstr>Walking Daily as a Child of God</vt:lpstr>
      <vt:lpstr>Walking Daily as a Child of God</vt:lpstr>
      <vt:lpstr>Walking Daily as a Child of God</vt:lpstr>
      <vt:lpstr>Walking Daily as a Child of God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in the Son</dc:title>
  <dc:creator>Steve</dc:creator>
  <cp:lastModifiedBy>Tracy Moyers</cp:lastModifiedBy>
  <cp:revision>16</cp:revision>
  <dcterms:created xsi:type="dcterms:W3CDTF">2014-02-22T15:38:57Z</dcterms:created>
  <dcterms:modified xsi:type="dcterms:W3CDTF">2014-06-13T14:06:02Z</dcterms:modified>
</cp:coreProperties>
</file>