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56" r:id="rId2"/>
    <p:sldId id="265" r:id="rId3"/>
    <p:sldId id="259" r:id="rId4"/>
    <p:sldId id="261" r:id="rId5"/>
    <p:sldId id="266" r:id="rId6"/>
    <p:sldId id="262" r:id="rId7"/>
    <p:sldId id="268" r:id="rId8"/>
    <p:sldId id="267" r:id="rId9"/>
    <p:sldId id="269" r:id="rId10"/>
    <p:sldId id="270" r:id="rId11"/>
    <p:sldId id="263" r:id="rId12"/>
    <p:sldId id="260" r:id="rId13"/>
    <p:sldId id="258" r:id="rId14"/>
  </p:sldIdLst>
  <p:sldSz cx="9144000" cy="6858000" type="screen4x3"/>
  <p:notesSz cx="6858000" cy="9144000"/>
  <p:embeddedFontLst>
    <p:embeddedFont>
      <p:font typeface="Georgia" panose="02040502050405020303" pitchFamily="18" charset="0"/>
      <p:regular r:id="rId16"/>
      <p:bold r:id="rId17"/>
      <p:italic r:id="rId18"/>
      <p:boldItalic r:id="rId19"/>
    </p:embeddedFont>
    <p:embeddedFont>
      <p:font typeface="ArtBrush" panose="020B0500000000000000"/>
      <p:regular r:id="rId20"/>
    </p:embeddedFont>
    <p:embeddedFont>
      <p:font typeface="Calibri Light" panose="020F0302020204030204" pitchFamily="34" charset="0"/>
      <p:regular r:id="rId21"/>
      <p:italic r:id="rId22"/>
    </p:embeddedFont>
    <p:embeddedFont>
      <p:font typeface="Copperplate Gothic Bold" panose="020E0705020206020404" pitchFamily="34"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6" d="100"/>
          <a:sy n="56" d="100"/>
        </p:scale>
        <p:origin x="11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63F0D2-CCC7-43A8-866A-DADD8A25235A}" type="datetimeFigureOut">
              <a:rPr lang="en-US" smtClean="0"/>
              <a:pPr/>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A3D5E-3F50-4F3B-A315-44FC88882081}" type="slidenum">
              <a:rPr lang="en-US" smtClean="0"/>
              <a:pPr/>
              <a:t>‹#›</a:t>
            </a:fld>
            <a:endParaRPr lang="en-US"/>
          </a:p>
        </p:txBody>
      </p:sp>
    </p:spTree>
    <p:extLst>
      <p:ext uri="{BB962C8B-B14F-4D97-AF65-F5344CB8AC3E}">
        <p14:creationId xmlns:p14="http://schemas.microsoft.com/office/powerpoint/2010/main" val="185728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1</a:t>
            </a:fld>
            <a:endParaRPr lang="en-US"/>
          </a:p>
        </p:txBody>
      </p:sp>
    </p:spTree>
    <p:extLst>
      <p:ext uri="{BB962C8B-B14F-4D97-AF65-F5344CB8AC3E}">
        <p14:creationId xmlns:p14="http://schemas.microsoft.com/office/powerpoint/2010/main" val="282857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10</a:t>
            </a:fld>
            <a:endParaRPr lang="en-US"/>
          </a:p>
        </p:txBody>
      </p:sp>
    </p:spTree>
    <p:extLst>
      <p:ext uri="{BB962C8B-B14F-4D97-AF65-F5344CB8AC3E}">
        <p14:creationId xmlns:p14="http://schemas.microsoft.com/office/powerpoint/2010/main" val="230062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11</a:t>
            </a:fld>
            <a:endParaRPr lang="en-US"/>
          </a:p>
        </p:txBody>
      </p:sp>
    </p:spTree>
    <p:extLst>
      <p:ext uri="{BB962C8B-B14F-4D97-AF65-F5344CB8AC3E}">
        <p14:creationId xmlns:p14="http://schemas.microsoft.com/office/powerpoint/2010/main" val="350544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12</a:t>
            </a:fld>
            <a:endParaRPr lang="en-US"/>
          </a:p>
        </p:txBody>
      </p:sp>
    </p:spTree>
    <p:extLst>
      <p:ext uri="{BB962C8B-B14F-4D97-AF65-F5344CB8AC3E}">
        <p14:creationId xmlns:p14="http://schemas.microsoft.com/office/powerpoint/2010/main" val="59081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13</a:t>
            </a:fld>
            <a:endParaRPr lang="en-US"/>
          </a:p>
        </p:txBody>
      </p:sp>
    </p:spTree>
    <p:extLst>
      <p:ext uri="{BB962C8B-B14F-4D97-AF65-F5344CB8AC3E}">
        <p14:creationId xmlns:p14="http://schemas.microsoft.com/office/powerpoint/2010/main" val="113938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2</a:t>
            </a:fld>
            <a:endParaRPr lang="en-US"/>
          </a:p>
        </p:txBody>
      </p:sp>
    </p:spTree>
    <p:extLst>
      <p:ext uri="{BB962C8B-B14F-4D97-AF65-F5344CB8AC3E}">
        <p14:creationId xmlns:p14="http://schemas.microsoft.com/office/powerpoint/2010/main" val="15797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3</a:t>
            </a:fld>
            <a:endParaRPr lang="en-US"/>
          </a:p>
        </p:txBody>
      </p:sp>
    </p:spTree>
    <p:extLst>
      <p:ext uri="{BB962C8B-B14F-4D97-AF65-F5344CB8AC3E}">
        <p14:creationId xmlns:p14="http://schemas.microsoft.com/office/powerpoint/2010/main" val="203401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4</a:t>
            </a:fld>
            <a:endParaRPr lang="en-US"/>
          </a:p>
        </p:txBody>
      </p:sp>
    </p:spTree>
    <p:extLst>
      <p:ext uri="{BB962C8B-B14F-4D97-AF65-F5344CB8AC3E}">
        <p14:creationId xmlns:p14="http://schemas.microsoft.com/office/powerpoint/2010/main" val="346501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5</a:t>
            </a:fld>
            <a:endParaRPr lang="en-US"/>
          </a:p>
        </p:txBody>
      </p:sp>
    </p:spTree>
    <p:extLst>
      <p:ext uri="{BB962C8B-B14F-4D97-AF65-F5344CB8AC3E}">
        <p14:creationId xmlns:p14="http://schemas.microsoft.com/office/powerpoint/2010/main" val="311335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6</a:t>
            </a:fld>
            <a:endParaRPr lang="en-US"/>
          </a:p>
        </p:txBody>
      </p:sp>
    </p:spTree>
    <p:extLst>
      <p:ext uri="{BB962C8B-B14F-4D97-AF65-F5344CB8AC3E}">
        <p14:creationId xmlns:p14="http://schemas.microsoft.com/office/powerpoint/2010/main" val="46679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7</a:t>
            </a:fld>
            <a:endParaRPr lang="en-US"/>
          </a:p>
        </p:txBody>
      </p:sp>
    </p:spTree>
    <p:extLst>
      <p:ext uri="{BB962C8B-B14F-4D97-AF65-F5344CB8AC3E}">
        <p14:creationId xmlns:p14="http://schemas.microsoft.com/office/powerpoint/2010/main" val="202290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8</a:t>
            </a:fld>
            <a:endParaRPr lang="en-US"/>
          </a:p>
        </p:txBody>
      </p:sp>
    </p:spTree>
    <p:extLst>
      <p:ext uri="{BB962C8B-B14F-4D97-AF65-F5344CB8AC3E}">
        <p14:creationId xmlns:p14="http://schemas.microsoft.com/office/powerpoint/2010/main" val="352797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2A3D5E-3F50-4F3B-A315-44FC88882081}" type="slidenum">
              <a:rPr lang="en-US" smtClean="0"/>
              <a:pPr/>
              <a:t>9</a:t>
            </a:fld>
            <a:endParaRPr lang="en-US"/>
          </a:p>
        </p:txBody>
      </p:sp>
    </p:spTree>
    <p:extLst>
      <p:ext uri="{BB962C8B-B14F-4D97-AF65-F5344CB8AC3E}">
        <p14:creationId xmlns:p14="http://schemas.microsoft.com/office/powerpoint/2010/main" val="132199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17151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315731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119736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48895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12130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7A97A-81D5-4978-BD80-EAD51E0EDE59}"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58475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B7A97A-81D5-4978-BD80-EAD51E0EDE59}" type="datetimeFigureOut">
              <a:rPr lang="en-US" smtClean="0"/>
              <a:pPr/>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423413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B7A97A-81D5-4978-BD80-EAD51E0EDE59}" type="datetimeFigureOut">
              <a:rPr lang="en-US" smtClean="0"/>
              <a:pPr/>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243744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7A97A-81D5-4978-BD80-EAD51E0EDE59}" type="datetimeFigureOut">
              <a:rPr lang="en-US" smtClean="0"/>
              <a:pPr/>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427416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1888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355602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A97A-81D5-4978-BD80-EAD51E0EDE59}" type="datetimeFigureOut">
              <a:rPr lang="en-US" smtClean="0"/>
              <a:pPr/>
              <a:t>6/13/2014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82E20-823D-4535-A6DB-2CD2BC6D3D80}" type="slidenum">
              <a:rPr lang="en-US" smtClean="0"/>
              <a:pPr/>
              <a:t>‹#›</a:t>
            </a:fld>
            <a:endParaRPr lang="en-US"/>
          </a:p>
        </p:txBody>
      </p:sp>
    </p:spTree>
    <p:extLst>
      <p:ext uri="{BB962C8B-B14F-4D97-AF65-F5344CB8AC3E}">
        <p14:creationId xmlns:p14="http://schemas.microsoft.com/office/powerpoint/2010/main" val="1043198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zzer88.files.wordpress.com/2013/04/3-november-2012-sun-shining-through-cr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08407" y="856648"/>
            <a:ext cx="4574406" cy="1405289"/>
          </a:xfrm>
        </p:spPr>
        <p:txBody>
          <a:bodyPr>
            <a:normAutofit/>
          </a:bodyPr>
          <a:lstStyle/>
          <a:p>
            <a:r>
              <a:rPr lang="en-US" sz="5400" dirty="0" smtClean="0">
                <a:solidFill>
                  <a:srgbClr val="663300"/>
                </a:solidFill>
                <a:latin typeface="ArtBrush" panose="020B0500000000000000" pitchFamily="34" charset="0"/>
              </a:rPr>
              <a:t>Life in the Son</a:t>
            </a:r>
            <a:endParaRPr lang="en-US" sz="5400" dirty="0">
              <a:solidFill>
                <a:srgbClr val="663300"/>
              </a:solidFill>
              <a:latin typeface="ArtBrush" panose="020B0500000000000000" pitchFamily="34" charset="0"/>
            </a:endParaRPr>
          </a:p>
        </p:txBody>
      </p:sp>
      <p:sp>
        <p:nvSpPr>
          <p:cNvPr id="3" name="Subtitle 2"/>
          <p:cNvSpPr>
            <a:spLocks noGrp="1"/>
          </p:cNvSpPr>
          <p:nvPr>
            <p:ph type="subTitle" idx="1"/>
          </p:nvPr>
        </p:nvSpPr>
        <p:spPr>
          <a:xfrm>
            <a:off x="2984500" y="2129372"/>
            <a:ext cx="5676900" cy="1075841"/>
          </a:xfrm>
        </p:spPr>
        <p:txBody>
          <a:bodyPr/>
          <a:lstStyle/>
          <a:p>
            <a:r>
              <a:rPr lang="en-US" sz="2800" b="1" dirty="0" smtClean="0">
                <a:solidFill>
                  <a:schemeClr val="accent2">
                    <a:lumMod val="75000"/>
                  </a:schemeClr>
                </a:solidFill>
              </a:rPr>
              <a:t>Walking Daily as a Child of God</a:t>
            </a:r>
          </a:p>
          <a:p>
            <a:r>
              <a:rPr lang="en-US" sz="2800" i="1" dirty="0" smtClean="0"/>
              <a:t>Love not the World</a:t>
            </a:r>
            <a:endParaRPr lang="en-US" sz="2800" i="1" dirty="0"/>
          </a:p>
        </p:txBody>
      </p:sp>
    </p:spTree>
    <p:extLst>
      <p:ext uri="{BB962C8B-B14F-4D97-AF65-F5344CB8AC3E}">
        <p14:creationId xmlns:p14="http://schemas.microsoft.com/office/powerpoint/2010/main" val="241497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Man Must Choose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200" dirty="0" smtClean="0">
                <a:solidFill>
                  <a:schemeClr val="bg1"/>
                </a:solidFill>
              </a:rPr>
              <a:t>The rich man tried to change his profane life</a:t>
            </a:r>
          </a:p>
          <a:p>
            <a:pPr marL="342900" indent="-342900"/>
            <a:r>
              <a:rPr lang="en-US" sz="3200" dirty="0" err="1" smtClean="0">
                <a:solidFill>
                  <a:schemeClr val="bg1"/>
                </a:solidFill>
              </a:rPr>
              <a:t>Lk</a:t>
            </a:r>
            <a:r>
              <a:rPr lang="en-US" sz="3200" dirty="0" smtClean="0">
                <a:solidFill>
                  <a:schemeClr val="bg1"/>
                </a:solidFill>
              </a:rPr>
              <a:t>. 16:19-31</a:t>
            </a:r>
          </a:p>
          <a:p>
            <a:pPr marL="342900" indent="-342900"/>
            <a:endParaRPr lang="en-US" sz="3200" dirty="0" smtClean="0">
              <a:solidFill>
                <a:schemeClr val="bg1"/>
              </a:solidFill>
            </a:endParaRPr>
          </a:p>
          <a:p>
            <a:pPr marL="342900" indent="-342900"/>
            <a:r>
              <a:rPr lang="en-US" sz="3200" dirty="0" smtClean="0">
                <a:solidFill>
                  <a:schemeClr val="bg1"/>
                </a:solidFill>
              </a:rPr>
              <a:t>Satan has many servants</a:t>
            </a:r>
          </a:p>
          <a:p>
            <a:pPr marL="342900" indent="-342900"/>
            <a:r>
              <a:rPr lang="en-US" sz="3200" dirty="0" smtClean="0">
                <a:solidFill>
                  <a:schemeClr val="bg1"/>
                </a:solidFill>
              </a:rPr>
              <a:t>1 Pet. 5:8</a:t>
            </a:r>
          </a:p>
          <a:p>
            <a:pPr marL="342900" indent="-342900"/>
            <a:r>
              <a:rPr lang="en-US" sz="3200" dirty="0" smtClean="0">
                <a:solidFill>
                  <a:schemeClr val="bg1"/>
                </a:solidFill>
              </a:rPr>
              <a:t>Eph. 6:12</a:t>
            </a:r>
          </a:p>
          <a:p>
            <a:pPr marL="342900" indent="-342900"/>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The Unseen will be Seen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200" dirty="0" smtClean="0">
                <a:solidFill>
                  <a:schemeClr val="bg1"/>
                </a:solidFill>
              </a:rPr>
              <a:t>Set your minds on things above</a:t>
            </a:r>
          </a:p>
          <a:p>
            <a:pPr marL="342900" indent="-342900"/>
            <a:r>
              <a:rPr lang="en-US" sz="3200" dirty="0" smtClean="0">
                <a:solidFill>
                  <a:schemeClr val="bg1"/>
                </a:solidFill>
              </a:rPr>
              <a:t>Col. 3:1-4</a:t>
            </a:r>
          </a:p>
          <a:p>
            <a:pPr marL="342900" indent="-342900"/>
            <a:endParaRPr lang="en-US" sz="3200" dirty="0" smtClean="0">
              <a:solidFill>
                <a:schemeClr val="bg1"/>
              </a:solidFill>
            </a:endParaRPr>
          </a:p>
          <a:p>
            <a:pPr marL="342900" indent="-342900"/>
            <a:r>
              <a:rPr lang="en-US" sz="3200" dirty="0" smtClean="0">
                <a:solidFill>
                  <a:schemeClr val="bg1"/>
                </a:solidFill>
              </a:rPr>
              <a:t>The bride is arrayed in fine linen clean and bright, for the fine linen is the righteous acts of the saints</a:t>
            </a:r>
          </a:p>
          <a:p>
            <a:pPr marL="342900" indent="-342900"/>
            <a:r>
              <a:rPr lang="en-US" sz="3200" dirty="0" smtClean="0">
                <a:solidFill>
                  <a:schemeClr val="bg1"/>
                </a:solidFill>
              </a:rPr>
              <a:t>Rev. 19:7-8</a:t>
            </a:r>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1800"/>
            <a:ext cx="7886700" cy="1258889"/>
          </a:xfrm>
        </p:spPr>
        <p:txBody>
          <a:bodyPr/>
          <a:lstStyle/>
          <a:p>
            <a:r>
              <a:rPr lang="en-US" dirty="0" smtClean="0">
                <a:solidFill>
                  <a:schemeClr val="accent4">
                    <a:lumMod val="40000"/>
                    <a:lumOff val="60000"/>
                  </a:schemeClr>
                </a:solidFill>
                <a:latin typeface="Georgia" panose="02040502050405020303" pitchFamily="18" charset="0"/>
              </a:rPr>
              <a:t>I Pet. 4:1-2</a:t>
            </a:r>
            <a:endParaRPr lang="en-US" dirty="0">
              <a:solidFill>
                <a:schemeClr val="accent4">
                  <a:lumMod val="40000"/>
                  <a:lumOff val="60000"/>
                </a:schemeClr>
              </a:solidFill>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200" dirty="0" smtClean="0">
                <a:solidFill>
                  <a:schemeClr val="bg1"/>
                </a:solidFill>
              </a:rPr>
              <a:t>Therefore, since Christ suffered for us in the flesh, arm yourselves also with the same mind, for he who has suffered in the flesh has ceased from sin, that he no longer should live the rest of his time in the flesh for the lusts of men, but for the will of God</a:t>
            </a:r>
            <a:endParaRPr lang="en-US" sz="3200" dirty="0">
              <a:solidFill>
                <a:schemeClr val="bg1"/>
              </a:solidFill>
            </a:endParaRPr>
          </a:p>
        </p:txBody>
      </p:sp>
    </p:spTree>
    <p:extLst>
      <p:ext uri="{BB962C8B-B14F-4D97-AF65-F5344CB8AC3E}">
        <p14:creationId xmlns:p14="http://schemas.microsoft.com/office/powerpoint/2010/main" val="2420337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kazzer88.files.wordpress.com/2013/04/3-november-2012-sun-shining-through-cr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93241" y="2273417"/>
            <a:ext cx="6467912" cy="2031325"/>
          </a:xfrm>
          <a:prstGeom prst="rect">
            <a:avLst/>
          </a:prstGeom>
        </p:spPr>
        <p:txBody>
          <a:bodyPr wrap="square">
            <a:spAutoFit/>
          </a:bodyPr>
          <a:lstStyle/>
          <a:p>
            <a:pPr marL="342900" indent="-342900"/>
            <a:endParaRPr lang="en-US" dirty="0" smtClean="0">
              <a:solidFill>
                <a:schemeClr val="bg1"/>
              </a:solidFill>
            </a:endParaRPr>
          </a:p>
          <a:p>
            <a:pPr marL="342900" indent="-342900" algn="ctr"/>
            <a:r>
              <a:rPr lang="en-US" sz="3600" dirty="0" smtClean="0">
                <a:latin typeface="Copperplate Gothic Bold" pitchFamily="34" charset="0"/>
              </a:rPr>
              <a:t>DON’T GET THE</a:t>
            </a:r>
          </a:p>
          <a:p>
            <a:pPr marL="342900" indent="-342900" algn="ctr"/>
            <a:r>
              <a:rPr lang="en-US" sz="3600" dirty="0" smtClean="0">
                <a:latin typeface="Copperplate Gothic Bold" pitchFamily="34" charset="0"/>
              </a:rPr>
              <a:t>BRIDE’S DRESS DIRTY</a:t>
            </a:r>
          </a:p>
          <a:p>
            <a:pPr marL="342900" indent="-342900" algn="ctr"/>
            <a:r>
              <a:rPr lang="en-US" sz="3600" dirty="0" smtClean="0">
                <a:latin typeface="Copperplate Gothic Bold" pitchFamily="34" charset="0"/>
              </a:rPr>
              <a:t>Revelation 19:7-8</a:t>
            </a:r>
          </a:p>
        </p:txBody>
      </p:sp>
    </p:spTree>
    <p:extLst>
      <p:ext uri="{BB962C8B-B14F-4D97-AF65-F5344CB8AC3E}">
        <p14:creationId xmlns:p14="http://schemas.microsoft.com/office/powerpoint/2010/main" val="359301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1800"/>
            <a:ext cx="7886700" cy="1258889"/>
          </a:xfrm>
        </p:spPr>
        <p:txBody>
          <a:bodyPr/>
          <a:lstStyle/>
          <a:p>
            <a:r>
              <a:rPr lang="en-US" dirty="0" smtClean="0">
                <a:solidFill>
                  <a:schemeClr val="accent4">
                    <a:lumMod val="40000"/>
                    <a:lumOff val="60000"/>
                  </a:schemeClr>
                </a:solidFill>
                <a:latin typeface="Georgia" panose="02040502050405020303" pitchFamily="18" charset="0"/>
              </a:rPr>
              <a:t>I John 2:15-17</a:t>
            </a:r>
            <a:endParaRPr lang="en-US" dirty="0">
              <a:solidFill>
                <a:schemeClr val="accent4">
                  <a:lumMod val="40000"/>
                  <a:lumOff val="60000"/>
                </a:schemeClr>
              </a:solidFill>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200" dirty="0" smtClean="0">
                <a:solidFill>
                  <a:schemeClr val="bg1"/>
                </a:solidFill>
              </a:rPr>
              <a:t>Do not love the world or the things in the world.  If anyone loves the world, the love of the Father is not in him. For all that is in the world- the lust of the flesh, the lust of the eyes, and the pride of life- is not of the Father but is of the world.  And the world is passing away, and the lust of it; but he who does the will of God abides forever.</a:t>
            </a:r>
            <a:endParaRPr lang="en-US" sz="3200" dirty="0">
              <a:solidFill>
                <a:schemeClr val="bg1"/>
              </a:solidFill>
            </a:endParaRPr>
          </a:p>
        </p:txBody>
      </p:sp>
    </p:spTree>
    <p:extLst>
      <p:ext uri="{BB962C8B-B14F-4D97-AF65-F5344CB8AC3E}">
        <p14:creationId xmlns:p14="http://schemas.microsoft.com/office/powerpoint/2010/main" val="2420337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God has a Plan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200" dirty="0" smtClean="0">
                <a:solidFill>
                  <a:schemeClr val="bg1"/>
                </a:solidFill>
              </a:rPr>
              <a:t>Be holy because I am holy</a:t>
            </a:r>
          </a:p>
          <a:p>
            <a:pPr marL="342900" indent="-342900"/>
            <a:endParaRPr lang="en-US" sz="3200" dirty="0" smtClean="0">
              <a:solidFill>
                <a:schemeClr val="bg1"/>
              </a:solidFill>
            </a:endParaRPr>
          </a:p>
          <a:p>
            <a:pPr marL="342900" indent="-342900"/>
            <a:r>
              <a:rPr lang="en-US" sz="3200" dirty="0" smtClean="0">
                <a:solidFill>
                  <a:schemeClr val="bg1"/>
                </a:solidFill>
              </a:rPr>
              <a:t>1 Pet. 1:13-16</a:t>
            </a:r>
          </a:p>
          <a:p>
            <a:pPr marL="342900" indent="-342900"/>
            <a:r>
              <a:rPr lang="en-US" sz="3200" dirty="0" smtClean="0">
                <a:solidFill>
                  <a:schemeClr val="bg1"/>
                </a:solidFill>
              </a:rPr>
              <a:t>Matt. 5:8</a:t>
            </a:r>
          </a:p>
          <a:p>
            <a:pPr marL="342900" indent="-342900"/>
            <a:endParaRPr lang="en-US" sz="3200" dirty="0" smtClean="0">
              <a:solidFill>
                <a:schemeClr val="bg1"/>
              </a:solidFill>
            </a:endParaRPr>
          </a:p>
          <a:p>
            <a:pPr marL="342900" indent="-342900"/>
            <a:endParaRPr lang="en-US" sz="3200" dirty="0" smtClean="0">
              <a:solidFill>
                <a:schemeClr val="bg1"/>
              </a:solidFill>
            </a:endParaRPr>
          </a:p>
          <a:p>
            <a:pPr marL="342900" indent="-342900">
              <a:buNone/>
            </a:pPr>
            <a:endParaRPr lang="en-US" sz="3200" dirty="0" smtClean="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God has a Plan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fontScale="77500" lnSpcReduction="20000"/>
          </a:bodyPr>
          <a:lstStyle/>
          <a:p>
            <a:pPr marL="342900" indent="-342900"/>
            <a:r>
              <a:rPr lang="en-US" sz="3200" dirty="0" smtClean="0">
                <a:solidFill>
                  <a:schemeClr val="bg1"/>
                </a:solidFill>
              </a:rPr>
              <a:t>We are fearfully and wonderfully made </a:t>
            </a:r>
          </a:p>
          <a:p>
            <a:pPr marL="342900" indent="-342900"/>
            <a:r>
              <a:rPr lang="en-US" sz="3200" dirty="0" smtClean="0">
                <a:solidFill>
                  <a:schemeClr val="bg1"/>
                </a:solidFill>
              </a:rPr>
              <a:t>Ps. 139:13-16</a:t>
            </a:r>
          </a:p>
          <a:p>
            <a:pPr marL="342900" indent="-342900"/>
            <a:r>
              <a:rPr lang="en-US" sz="3200" dirty="0" smtClean="0">
                <a:solidFill>
                  <a:schemeClr val="bg1"/>
                </a:solidFill>
              </a:rPr>
              <a:t>Deut. 6:5</a:t>
            </a:r>
          </a:p>
          <a:p>
            <a:pPr marL="342900" indent="-342900"/>
            <a:endParaRPr lang="en-US" sz="3200" dirty="0" smtClean="0">
              <a:solidFill>
                <a:schemeClr val="bg1"/>
              </a:solidFill>
            </a:endParaRPr>
          </a:p>
          <a:p>
            <a:pPr marL="342900" indent="-342900"/>
            <a:r>
              <a:rPr lang="en-US" sz="3200" dirty="0" smtClean="0">
                <a:solidFill>
                  <a:schemeClr val="bg1"/>
                </a:solidFill>
              </a:rPr>
              <a:t>God made man upright</a:t>
            </a:r>
          </a:p>
          <a:p>
            <a:pPr marL="342900" indent="-342900"/>
            <a:r>
              <a:rPr lang="en-US" sz="3200" dirty="0" err="1" smtClean="0">
                <a:solidFill>
                  <a:schemeClr val="bg1"/>
                </a:solidFill>
              </a:rPr>
              <a:t>Ecc</a:t>
            </a:r>
            <a:r>
              <a:rPr lang="en-US" sz="3200" dirty="0" smtClean="0">
                <a:solidFill>
                  <a:schemeClr val="bg1"/>
                </a:solidFill>
              </a:rPr>
              <a:t>. 7:29</a:t>
            </a:r>
          </a:p>
          <a:p>
            <a:pPr marL="342900" indent="-342900"/>
            <a:endParaRPr lang="en-US" sz="3200" dirty="0" smtClean="0">
              <a:solidFill>
                <a:schemeClr val="bg1"/>
              </a:solidFill>
            </a:endParaRPr>
          </a:p>
          <a:p>
            <a:pPr marL="342900" indent="-342900"/>
            <a:r>
              <a:rPr lang="en-US" sz="3200" dirty="0" smtClean="0">
                <a:solidFill>
                  <a:schemeClr val="bg1"/>
                </a:solidFill>
              </a:rPr>
              <a:t>God’s word guides man to holiness</a:t>
            </a:r>
          </a:p>
          <a:p>
            <a:pPr marL="342900" indent="-342900"/>
            <a:r>
              <a:rPr lang="en-US" sz="3200" dirty="0" smtClean="0">
                <a:solidFill>
                  <a:schemeClr val="bg1"/>
                </a:solidFill>
              </a:rPr>
              <a:t>Rom. 1:16-17</a:t>
            </a:r>
          </a:p>
          <a:p>
            <a:pPr marL="342900" indent="-342900"/>
            <a:r>
              <a:rPr lang="en-US" sz="3200" dirty="0" smtClean="0">
                <a:solidFill>
                  <a:schemeClr val="bg1"/>
                </a:solidFill>
              </a:rPr>
              <a:t>Eph. 3:16-20 </a:t>
            </a:r>
          </a:p>
          <a:p>
            <a:pPr marL="342900" indent="-342900"/>
            <a:r>
              <a:rPr lang="en-US" sz="3200" dirty="0" smtClean="0">
                <a:solidFill>
                  <a:schemeClr val="bg1"/>
                </a:solidFill>
              </a:rPr>
              <a:t>Is. 55:8-11 </a:t>
            </a:r>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God has a Plan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200" dirty="0" smtClean="0">
                <a:solidFill>
                  <a:schemeClr val="bg1"/>
                </a:solidFill>
              </a:rPr>
              <a:t>The unholy are without excuse</a:t>
            </a:r>
          </a:p>
          <a:p>
            <a:pPr marL="342900" indent="-342900"/>
            <a:r>
              <a:rPr lang="en-US" sz="3200" dirty="0" smtClean="0">
                <a:solidFill>
                  <a:schemeClr val="bg1"/>
                </a:solidFill>
              </a:rPr>
              <a:t>Rom. 1:20-22</a:t>
            </a:r>
          </a:p>
          <a:p>
            <a:pPr marL="342900" indent="-342900"/>
            <a:endParaRPr lang="en-US" sz="3200" dirty="0" smtClean="0">
              <a:solidFill>
                <a:schemeClr val="bg1"/>
              </a:solidFill>
            </a:endParaRPr>
          </a:p>
          <a:p>
            <a:pPr marL="342900" indent="-342900"/>
            <a:r>
              <a:rPr lang="en-US" sz="3200" dirty="0" smtClean="0">
                <a:solidFill>
                  <a:schemeClr val="bg1"/>
                </a:solidFill>
              </a:rPr>
              <a:t>God wants man to see the unseen</a:t>
            </a:r>
          </a:p>
          <a:p>
            <a:pPr marL="342900" indent="-342900"/>
            <a:r>
              <a:rPr lang="en-US" sz="3200" dirty="0" smtClean="0">
                <a:solidFill>
                  <a:schemeClr val="bg1"/>
                </a:solidFill>
              </a:rPr>
              <a:t>2 Cor. 4:18</a:t>
            </a:r>
          </a:p>
          <a:p>
            <a:pPr marL="342900" indent="-342900"/>
            <a:r>
              <a:rPr lang="en-US" sz="3200" dirty="0" smtClean="0">
                <a:solidFill>
                  <a:schemeClr val="bg1"/>
                </a:solidFill>
              </a:rPr>
              <a:t>2 Cor. 5:1-7</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God Tests Man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200" dirty="0" smtClean="0">
                <a:solidFill>
                  <a:schemeClr val="bg1"/>
                </a:solidFill>
              </a:rPr>
              <a:t>He searches the heart and tests the mind</a:t>
            </a:r>
          </a:p>
          <a:p>
            <a:pPr marL="342900" indent="-342900"/>
            <a:r>
              <a:rPr lang="en-US" sz="3200" dirty="0" smtClean="0">
                <a:solidFill>
                  <a:schemeClr val="bg1"/>
                </a:solidFill>
              </a:rPr>
              <a:t>1 Pet. 1:6-9</a:t>
            </a:r>
          </a:p>
          <a:p>
            <a:pPr marL="342900" indent="-342900"/>
            <a:r>
              <a:rPr lang="en-US" sz="3200" dirty="0" smtClean="0">
                <a:solidFill>
                  <a:schemeClr val="bg1"/>
                </a:solidFill>
              </a:rPr>
              <a:t>Ps. 11:4-7</a:t>
            </a:r>
          </a:p>
          <a:p>
            <a:pPr marL="342900" indent="-342900"/>
            <a:endParaRPr lang="en-US" sz="3200" dirty="0" smtClean="0">
              <a:solidFill>
                <a:schemeClr val="bg1"/>
              </a:solidFill>
            </a:endParaRPr>
          </a:p>
          <a:p>
            <a:pPr marL="342900" indent="-342900"/>
            <a:r>
              <a:rPr lang="en-US" sz="3200" dirty="0" smtClean="0">
                <a:solidFill>
                  <a:schemeClr val="bg1"/>
                </a:solidFill>
              </a:rPr>
              <a:t>Man must bring every thought captive</a:t>
            </a:r>
          </a:p>
          <a:p>
            <a:pPr marL="342900" indent="-342900"/>
            <a:r>
              <a:rPr lang="en-US" sz="3200" dirty="0" smtClean="0">
                <a:solidFill>
                  <a:schemeClr val="bg1"/>
                </a:solidFill>
              </a:rPr>
              <a:t>1 Cor. 3:16-17</a:t>
            </a:r>
          </a:p>
          <a:p>
            <a:pPr marL="342900" indent="-342900"/>
            <a:r>
              <a:rPr lang="en-US" sz="3200" dirty="0" smtClean="0">
                <a:solidFill>
                  <a:schemeClr val="bg1"/>
                </a:solidFill>
              </a:rPr>
              <a:t>Heb. 4:12-13 </a:t>
            </a:r>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God Tests Man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fontScale="92500" lnSpcReduction="10000"/>
          </a:bodyPr>
          <a:lstStyle/>
          <a:p>
            <a:pPr marL="342900" indent="-342900"/>
            <a:r>
              <a:rPr lang="en-US" sz="3200" dirty="0" smtClean="0">
                <a:solidFill>
                  <a:schemeClr val="bg1"/>
                </a:solidFill>
              </a:rPr>
              <a:t>Examples of God’s tests:</a:t>
            </a:r>
          </a:p>
          <a:p>
            <a:pPr marL="342900" indent="-342900"/>
            <a:endParaRPr lang="en-US" sz="3200" dirty="0" smtClean="0">
              <a:solidFill>
                <a:schemeClr val="bg1"/>
              </a:solidFill>
            </a:endParaRPr>
          </a:p>
          <a:p>
            <a:pPr marL="342900" indent="-342900"/>
            <a:r>
              <a:rPr lang="en-US" sz="3200" dirty="0" smtClean="0">
                <a:solidFill>
                  <a:schemeClr val="bg1"/>
                </a:solidFill>
              </a:rPr>
              <a:t>Israel - Deut. 8:2</a:t>
            </a:r>
          </a:p>
          <a:p>
            <a:pPr marL="342900" indent="-342900"/>
            <a:r>
              <a:rPr lang="en-US" sz="3200" dirty="0" smtClean="0">
                <a:solidFill>
                  <a:schemeClr val="bg1"/>
                </a:solidFill>
              </a:rPr>
              <a:t>Moses - Heb. 11:24-27</a:t>
            </a:r>
          </a:p>
          <a:p>
            <a:pPr marL="342900" indent="-342900"/>
            <a:r>
              <a:rPr lang="en-US" sz="3200" dirty="0" smtClean="0">
                <a:solidFill>
                  <a:schemeClr val="bg1"/>
                </a:solidFill>
              </a:rPr>
              <a:t>Jesus - compare 1 Jn. 2:15-17 to Mt. 4:1-10</a:t>
            </a:r>
          </a:p>
          <a:p>
            <a:pPr marL="342900" indent="-342900">
              <a:buNone/>
            </a:pPr>
            <a:endParaRPr lang="en-US" sz="3200" dirty="0" smtClean="0">
              <a:solidFill>
                <a:schemeClr val="bg1"/>
              </a:solidFill>
            </a:endParaRPr>
          </a:p>
          <a:p>
            <a:pPr marL="342900" indent="-342900">
              <a:buNone/>
            </a:pPr>
            <a:r>
              <a:rPr lang="en-US" dirty="0" smtClean="0">
                <a:solidFill>
                  <a:schemeClr val="bg1"/>
                </a:solidFill>
              </a:rPr>
              <a:t>Lust of the flesh - he was starving v.3</a:t>
            </a:r>
          </a:p>
          <a:p>
            <a:pPr marL="342900" indent="-342900">
              <a:buNone/>
            </a:pPr>
            <a:r>
              <a:rPr lang="en-US" dirty="0" smtClean="0">
                <a:solidFill>
                  <a:schemeClr val="bg1"/>
                </a:solidFill>
              </a:rPr>
              <a:t>Pride of life - throw yourself off; He will catch you v.6</a:t>
            </a:r>
          </a:p>
          <a:p>
            <a:pPr marL="342900" indent="-342900">
              <a:buNone/>
            </a:pPr>
            <a:r>
              <a:rPr lang="en-US" dirty="0" smtClean="0">
                <a:solidFill>
                  <a:schemeClr val="bg1"/>
                </a:solidFill>
              </a:rPr>
              <a:t>Lust of the eyes - You can have it all v. 9</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Man Must Choose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200" dirty="0" smtClean="0">
                <a:solidFill>
                  <a:schemeClr val="bg1"/>
                </a:solidFill>
              </a:rPr>
              <a:t>God pleads with man to be holy</a:t>
            </a:r>
          </a:p>
          <a:p>
            <a:pPr marL="342900" indent="-342900"/>
            <a:endParaRPr lang="en-US" sz="3200" dirty="0" smtClean="0">
              <a:solidFill>
                <a:schemeClr val="bg1"/>
              </a:solidFill>
            </a:endParaRPr>
          </a:p>
          <a:p>
            <a:pPr marL="342900" indent="-342900"/>
            <a:r>
              <a:rPr lang="en-US" sz="3200" dirty="0" smtClean="0">
                <a:solidFill>
                  <a:schemeClr val="bg1"/>
                </a:solidFill>
              </a:rPr>
              <a:t>Eph. 4:25-32</a:t>
            </a:r>
          </a:p>
          <a:p>
            <a:pPr marL="342900" indent="-342900"/>
            <a:r>
              <a:rPr lang="en-US" sz="3200" dirty="0" smtClean="0">
                <a:solidFill>
                  <a:schemeClr val="bg1"/>
                </a:solidFill>
              </a:rPr>
              <a:t>Eph. 5:1-7</a:t>
            </a:r>
          </a:p>
          <a:p>
            <a:pPr marL="342900" indent="-342900"/>
            <a:r>
              <a:rPr lang="en-US" sz="3200" dirty="0" smtClean="0">
                <a:solidFill>
                  <a:schemeClr val="bg1"/>
                </a:solidFill>
              </a:rPr>
              <a:t>Col. 3:5-10</a:t>
            </a:r>
          </a:p>
          <a:p>
            <a:pPr marL="342900" indent="-342900"/>
            <a:r>
              <a:rPr lang="en-US" sz="3200" dirty="0" smtClean="0">
                <a:solidFill>
                  <a:schemeClr val="bg1"/>
                </a:solidFill>
              </a:rPr>
              <a:t>Rev. 21:8</a:t>
            </a:r>
          </a:p>
          <a:p>
            <a:pPr marL="342900" indent="-342900"/>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Man Must Choose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200" dirty="0" smtClean="0">
                <a:solidFill>
                  <a:schemeClr val="bg1"/>
                </a:solidFill>
              </a:rPr>
              <a:t>Satan pleads with man to be profane</a:t>
            </a:r>
          </a:p>
          <a:p>
            <a:pPr marL="342900" indent="-342900"/>
            <a:endParaRPr lang="en-US" sz="3200" dirty="0" smtClean="0">
              <a:solidFill>
                <a:schemeClr val="bg1"/>
              </a:solidFill>
            </a:endParaRPr>
          </a:p>
          <a:p>
            <a:pPr marL="342900" indent="-342900"/>
            <a:r>
              <a:rPr lang="en-US" sz="3200" dirty="0" smtClean="0">
                <a:solidFill>
                  <a:schemeClr val="bg1"/>
                </a:solidFill>
              </a:rPr>
              <a:t>Profane: Showing disrespect or contempt for sacred things.  Webster</a:t>
            </a:r>
          </a:p>
          <a:p>
            <a:pPr marL="342900" indent="-342900"/>
            <a:endParaRPr lang="en-US" sz="3200" dirty="0" smtClean="0">
              <a:solidFill>
                <a:schemeClr val="bg1"/>
              </a:solidFill>
            </a:endParaRPr>
          </a:p>
          <a:p>
            <a:pPr marL="342900" indent="-342900"/>
            <a:r>
              <a:rPr lang="en-US" sz="3200" dirty="0" smtClean="0">
                <a:solidFill>
                  <a:schemeClr val="bg1"/>
                </a:solidFill>
              </a:rPr>
              <a:t>Esau tried to change a permanent agreement  Heb. 12:15-17</a:t>
            </a:r>
          </a:p>
          <a:p>
            <a:pPr marL="342900" indent="-342900"/>
            <a:endParaRPr lang="en-US" sz="3200" dirty="0" smtClean="0">
              <a:solidFill>
                <a:schemeClr val="bg1"/>
              </a:solidFill>
            </a:endParaRPr>
          </a:p>
          <a:p>
            <a:pPr marL="342900" indent="-342900"/>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CB732500-7C1F-41F1-A942-E3BF6D399DC1}" vid="{7F0E49DB-2C55-4196-8476-846AE3FD05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TotalTime>
  <Words>483</Words>
  <Application>Microsoft Office PowerPoint</Application>
  <PresentationFormat>On-screen Show (4:3)</PresentationFormat>
  <Paragraphs>93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Georgia</vt:lpstr>
      <vt:lpstr>ArtBrush</vt:lpstr>
      <vt:lpstr>Calibri Light</vt:lpstr>
      <vt:lpstr>Copperplate Gothic Bold</vt:lpstr>
      <vt:lpstr>Calibri</vt:lpstr>
      <vt:lpstr>Arial</vt:lpstr>
      <vt:lpstr>Office Theme</vt:lpstr>
      <vt:lpstr>Life in the Son</vt:lpstr>
      <vt:lpstr>I John 2:15-17</vt:lpstr>
      <vt:lpstr>God has a Plan</vt:lpstr>
      <vt:lpstr>God has a Plan</vt:lpstr>
      <vt:lpstr>God has a Plan</vt:lpstr>
      <vt:lpstr>God Tests Man</vt:lpstr>
      <vt:lpstr>God Tests Man</vt:lpstr>
      <vt:lpstr>Man Must Choose</vt:lpstr>
      <vt:lpstr>Man Must Choose</vt:lpstr>
      <vt:lpstr>Man Must Choose</vt:lpstr>
      <vt:lpstr>The Unseen will be Seen</vt:lpstr>
      <vt:lpstr>I Pet. 4:1-2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Son</dc:title>
  <dc:creator>Steve</dc:creator>
  <cp:lastModifiedBy>Tracy Moyers</cp:lastModifiedBy>
  <cp:revision>32</cp:revision>
  <dcterms:created xsi:type="dcterms:W3CDTF">2014-02-22T15:38:57Z</dcterms:created>
  <dcterms:modified xsi:type="dcterms:W3CDTF">2014-06-13T14:00:44Z</dcterms:modified>
</cp:coreProperties>
</file>