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8"/>
  </p:notesMasterIdLst>
  <p:sldIdLst>
    <p:sldId id="256" r:id="rId7"/>
    <p:sldId id="270" r:id="rId8"/>
    <p:sldId id="259" r:id="rId9"/>
    <p:sldId id="271" r:id="rId10"/>
    <p:sldId id="264" r:id="rId11"/>
    <p:sldId id="266" r:id="rId12"/>
    <p:sldId id="265" r:id="rId13"/>
    <p:sldId id="267" r:id="rId14"/>
    <p:sldId id="268" r:id="rId15"/>
    <p:sldId id="272" r:id="rId16"/>
    <p:sldId id="269" r:id="rId17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ArtBrush" panose="020B050000000000000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C7E2-EAF2-4D0A-8843-29EBA2562517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401B-CCBB-4ED5-AD4F-74A600E5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01B-CCBB-4ED5-AD4F-74A600E5C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0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01B-CCBB-4ED5-AD4F-74A600E5C3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5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01B-CCBB-4ED5-AD4F-74A600E5C3F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01B-CCBB-4ED5-AD4F-74A600E5C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01B-CCBB-4ED5-AD4F-74A600E5C3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401B-CCBB-4ED5-AD4F-74A600E5C3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5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A935-CB29-4624-A793-9D4056126E3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A935-CB29-4624-A793-9D4056126E3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A935-CB29-4624-A793-9D4056126E3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A935-CB29-4624-A793-9D4056126E3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A935-CB29-4624-A793-9D4056126E3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2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1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2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0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91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5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4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7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1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15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2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03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7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91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0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5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4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7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1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15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2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0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0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4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3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91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0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5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4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7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1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15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8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03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4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3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91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0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5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67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8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80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8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5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28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6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1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83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4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0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zer88.files.wordpress.com/2013/04/3-november-2012-sun-shining-through-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407" y="856648"/>
            <a:ext cx="4574406" cy="140528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Life in the Son</a:t>
            </a:r>
            <a:endParaRPr lang="en-US" sz="5400" dirty="0">
              <a:solidFill>
                <a:srgbClr val="663300"/>
              </a:solidFill>
              <a:latin typeface="ArtBrush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0" y="2129372"/>
            <a:ext cx="5676900" cy="107584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Walking Daily as a Child of God</a:t>
            </a:r>
          </a:p>
          <a:p>
            <a:r>
              <a:rPr lang="en-US" sz="2800" i="1" dirty="0" smtClean="0"/>
              <a:t>Dealing with Sin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149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After Sin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/>
            <a:r>
              <a:rPr lang="en-US" sz="3200" dirty="0">
                <a:solidFill>
                  <a:prstClr val="white"/>
                </a:solidFill>
              </a:rPr>
              <a:t>Thought- Are you focusing on the “can do’s” vs the “can’t because I’m a Christian”</a:t>
            </a:r>
          </a:p>
          <a:p>
            <a:pPr marL="342900" lvl="0" indent="-342900"/>
            <a:r>
              <a:rPr lang="en-US" sz="3200" dirty="0">
                <a:solidFill>
                  <a:prstClr val="white"/>
                </a:solidFill>
              </a:rPr>
              <a:t>Make a list-which list is easier to make?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zer88.files.wordpress.com/2013/04/3-november-2012-sun-shining-through-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207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tBrush" panose="020B0500000000000000"/>
              </a:rPr>
              <a:t>Summary</a:t>
            </a:r>
            <a:endParaRPr lang="en-US" dirty="0">
              <a:latin typeface="ArtBrush" panose="020B05000000000000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44338"/>
            <a:ext cx="7886700" cy="493262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48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Strive </a:t>
            </a:r>
            <a:r>
              <a:rPr lang="en-US" sz="4800" dirty="0">
                <a:solidFill>
                  <a:srgbClr val="663300"/>
                </a:solidFill>
                <a:latin typeface="ArtBrush" panose="020B0500000000000000" pitchFamily="34" charset="0"/>
              </a:rPr>
              <a:t>to live </a:t>
            </a:r>
            <a:r>
              <a:rPr lang="en-US" sz="48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right </a:t>
            </a:r>
          </a:p>
          <a:p>
            <a:pPr marL="0" lvl="0" indent="0">
              <a:buNone/>
            </a:pPr>
            <a:r>
              <a:rPr lang="en-US" sz="48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Know </a:t>
            </a:r>
            <a:r>
              <a:rPr lang="en-US" sz="4800" dirty="0">
                <a:solidFill>
                  <a:srgbClr val="663300"/>
                </a:solidFill>
                <a:latin typeface="ArtBrush" panose="020B0500000000000000" pitchFamily="34" charset="0"/>
              </a:rPr>
              <a:t>can </a:t>
            </a:r>
            <a:r>
              <a:rPr lang="en-US" sz="48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repent </a:t>
            </a:r>
          </a:p>
          <a:p>
            <a:pPr marL="0" lvl="0" indent="0">
              <a:buNone/>
            </a:pPr>
            <a:r>
              <a:rPr lang="en-US" sz="48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ASK </a:t>
            </a:r>
            <a:r>
              <a:rPr lang="en-US" sz="4800" dirty="0">
                <a:solidFill>
                  <a:srgbClr val="663300"/>
                </a:solidFill>
                <a:latin typeface="ArtBrush" panose="020B0500000000000000" pitchFamily="34" charset="0"/>
              </a:rPr>
              <a:t>forgiveness and </a:t>
            </a:r>
            <a:r>
              <a:rPr lang="en-US" sz="48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BE forgiven</a:t>
            </a:r>
          </a:p>
          <a:p>
            <a:pPr marL="0" lvl="0" indent="0">
              <a:buNone/>
            </a:pPr>
            <a:r>
              <a:rPr lang="en-US" sz="48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Don’t use it as fall back </a:t>
            </a:r>
            <a:endParaRPr lang="en-US" sz="4800" dirty="0">
              <a:solidFill>
                <a:srgbClr val="663300"/>
              </a:solidFill>
              <a:latin typeface="ArtBrush" panose="020B0500000000000000" pitchFamily="34" charset="0"/>
            </a:endParaRPr>
          </a:p>
          <a:p>
            <a:endParaRPr lang="en-US" sz="4000" dirty="0" smtClean="0">
              <a:solidFill>
                <a:srgbClr val="663300"/>
              </a:solidFill>
              <a:latin typeface="ArtBrush" panose="020B0500000000000000" pitchFamily="3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663300"/>
                </a:solidFill>
                <a:latin typeface="ArtBrush" panose="020B0500000000000000" pitchFamily="34" charset="0"/>
              </a:rPr>
              <a:t/>
            </a:r>
            <a:br>
              <a:rPr lang="en-US" sz="4000" dirty="0">
                <a:solidFill>
                  <a:srgbClr val="663300"/>
                </a:solidFill>
                <a:latin typeface="ArtBrush" panose="020B0500000000000000" pitchFamily="34" charset="0"/>
              </a:rPr>
            </a:br>
            <a:r>
              <a:rPr lang="en-US" sz="4000" dirty="0">
                <a:solidFill>
                  <a:srgbClr val="663300"/>
                </a:solidFill>
                <a:latin typeface="ArtBrush" panose="020B0500000000000000" pitchFamily="34" charset="0"/>
              </a:rPr>
              <a:t/>
            </a:r>
            <a:br>
              <a:rPr lang="en-US" sz="4000" dirty="0">
                <a:solidFill>
                  <a:srgbClr val="663300"/>
                </a:solidFill>
                <a:latin typeface="ArtBrush" panose="020B0500000000000000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Overview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</a:rPr>
              <a:t>Dealing with Sin in Our Christian Lives</a:t>
            </a:r>
          </a:p>
          <a:p>
            <a:pPr lvl="0"/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“My little children, these things I write to you, so that you may not sin.  And if anyone sins, we have an Advocate with the Father, Jesus Christ the righteous.”  I John 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2:1</a:t>
            </a:r>
          </a:p>
          <a:p>
            <a:pPr lvl="0"/>
            <a:endParaRPr lang="en-US" dirty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Before Sin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During Sin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After Sin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458"/>
            <a:ext cx="6076950" cy="1506831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Before Sin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 Road is Hard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Straight</a:t>
            </a:r>
            <a:r>
              <a:rPr lang="en-US" sz="3200" dirty="0">
                <a:solidFill>
                  <a:schemeClr val="bg1"/>
                </a:solidFill>
              </a:rPr>
              <a:t>, narrow path- Mt 7:13-14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Eye </a:t>
            </a:r>
            <a:r>
              <a:rPr lang="en-US" sz="3200" dirty="0">
                <a:solidFill>
                  <a:schemeClr val="bg1"/>
                </a:solidFill>
              </a:rPr>
              <a:t>of needle- Mt 19:24, Mk 10:25, </a:t>
            </a:r>
            <a:r>
              <a:rPr lang="en-US" sz="3200" dirty="0" err="1">
                <a:solidFill>
                  <a:schemeClr val="bg1"/>
                </a:solidFill>
              </a:rPr>
              <a:t>Lk</a:t>
            </a:r>
            <a:r>
              <a:rPr lang="en-US" sz="3200" dirty="0">
                <a:solidFill>
                  <a:schemeClr val="bg1"/>
                </a:solidFill>
              </a:rPr>
              <a:t> 18:25</a:t>
            </a: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</p:spTree>
    <p:extLst>
      <p:ext uri="{BB962C8B-B14F-4D97-AF65-F5344CB8AC3E}">
        <p14:creationId xmlns:p14="http://schemas.microsoft.com/office/powerpoint/2010/main" val="25932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During Sin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/>
            <a:r>
              <a:rPr lang="en-US" sz="3200" dirty="0" smtClean="0">
                <a:solidFill>
                  <a:prstClr val="white"/>
                </a:solidFill>
              </a:rPr>
              <a:t>REMEMBER-</a:t>
            </a:r>
          </a:p>
          <a:p>
            <a:pPr marL="342900" lvl="0" indent="-342900"/>
            <a:r>
              <a:rPr lang="en-US" sz="3200" dirty="0" smtClean="0">
                <a:solidFill>
                  <a:prstClr val="white"/>
                </a:solidFill>
              </a:rPr>
              <a:t>Must </a:t>
            </a:r>
            <a:r>
              <a:rPr lang="en-US" sz="3200" dirty="0">
                <a:solidFill>
                  <a:prstClr val="white"/>
                </a:solidFill>
              </a:rPr>
              <a:t>walk in light to be with God- I John </a:t>
            </a:r>
            <a:r>
              <a:rPr lang="en-US" sz="3200" dirty="0" smtClean="0">
                <a:solidFill>
                  <a:prstClr val="white"/>
                </a:solidFill>
              </a:rPr>
              <a:t>1:5-7</a:t>
            </a:r>
          </a:p>
          <a:p>
            <a:pPr marL="800100" lvl="1" indent="-342900"/>
            <a:r>
              <a:rPr lang="en-US" dirty="0" smtClean="0">
                <a:solidFill>
                  <a:prstClr val="white"/>
                </a:solidFill>
              </a:rPr>
              <a:t>Two lives are not possible</a:t>
            </a:r>
          </a:p>
          <a:p>
            <a:pPr marL="800100" lvl="1" indent="-342900"/>
            <a:r>
              <a:rPr lang="en-US" dirty="0" smtClean="0">
                <a:solidFill>
                  <a:prstClr val="white"/>
                </a:solidFill>
              </a:rPr>
              <a:t>We must choose God or sin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458"/>
            <a:ext cx="6076950" cy="1506831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Before Sin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Temptations Will Come- I Pet 5:8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From </a:t>
            </a:r>
            <a:r>
              <a:rPr lang="en-US" sz="3200" dirty="0">
                <a:solidFill>
                  <a:schemeClr val="bg1"/>
                </a:solidFill>
              </a:rPr>
              <a:t>the beginning- Adam &amp; Eve, Moses, Peter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Warning- </a:t>
            </a:r>
            <a:r>
              <a:rPr lang="en-US" sz="3200" dirty="0">
                <a:solidFill>
                  <a:schemeClr val="bg1"/>
                </a:solidFill>
              </a:rPr>
              <a:t>watch &amp; pray, decide &amp; </a:t>
            </a:r>
            <a:r>
              <a:rPr lang="en-US" sz="3200" dirty="0" smtClean="0">
                <a:solidFill>
                  <a:schemeClr val="bg1"/>
                </a:solidFill>
              </a:rPr>
              <a:t>flee- Mt </a:t>
            </a:r>
            <a:r>
              <a:rPr lang="en-US" sz="3200" dirty="0">
                <a:solidFill>
                  <a:schemeClr val="bg1"/>
                </a:solidFill>
              </a:rPr>
              <a:t>26:41, I </a:t>
            </a:r>
            <a:r>
              <a:rPr lang="en-US" sz="3200" dirty="0" err="1">
                <a:solidFill>
                  <a:schemeClr val="bg1"/>
                </a:solidFill>
              </a:rPr>
              <a:t>Cor</a:t>
            </a:r>
            <a:r>
              <a:rPr lang="en-US" sz="3200" dirty="0">
                <a:solidFill>
                  <a:schemeClr val="bg1"/>
                </a:solidFill>
              </a:rPr>
              <a:t> 10:13-14, James 1:12-14, Rom 6:11-12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Thought- </a:t>
            </a:r>
            <a:r>
              <a:rPr lang="en-US" sz="3200" dirty="0">
                <a:solidFill>
                  <a:schemeClr val="bg1"/>
                </a:solidFill>
              </a:rPr>
              <a:t>What sins are you really facing?</a:t>
            </a: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</p:spTree>
    <p:extLst>
      <p:ext uri="{BB962C8B-B14F-4D97-AF65-F5344CB8AC3E}">
        <p14:creationId xmlns:p14="http://schemas.microsoft.com/office/powerpoint/2010/main" val="12153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458"/>
            <a:ext cx="6076950" cy="1506831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During Sin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Eternity is Real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Lazarus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the rich man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Must continue in good- John </a:t>
            </a:r>
            <a:r>
              <a:rPr lang="en-US" sz="3200" dirty="0">
                <a:solidFill>
                  <a:schemeClr val="bg1"/>
                </a:solidFill>
              </a:rPr>
              <a:t>3:15, 3:36, Rom </a:t>
            </a:r>
            <a:r>
              <a:rPr lang="en-US" sz="3200" dirty="0" smtClean="0">
                <a:solidFill>
                  <a:schemeClr val="bg1"/>
                </a:solidFill>
              </a:rPr>
              <a:t>2:6-11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God </a:t>
            </a:r>
            <a:r>
              <a:rPr lang="en-US" sz="3200" dirty="0">
                <a:solidFill>
                  <a:schemeClr val="bg1"/>
                </a:solidFill>
              </a:rPr>
              <a:t>will judge the secrets of </a:t>
            </a:r>
            <a:r>
              <a:rPr lang="en-US" sz="3200" dirty="0" smtClean="0">
                <a:solidFill>
                  <a:schemeClr val="bg1"/>
                </a:solidFill>
              </a:rPr>
              <a:t>men- Rom 2:16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Must cleanse from all sin- 2 </a:t>
            </a:r>
            <a:r>
              <a:rPr lang="en-US" sz="3200" dirty="0" err="1" smtClean="0">
                <a:solidFill>
                  <a:schemeClr val="bg1"/>
                </a:solidFill>
              </a:rPr>
              <a:t>Cor</a:t>
            </a:r>
            <a:r>
              <a:rPr lang="en-US" sz="3200" dirty="0" smtClean="0">
                <a:solidFill>
                  <a:schemeClr val="bg1"/>
                </a:solidFill>
              </a:rPr>
              <a:t> 7:1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</p:spTree>
    <p:extLst>
      <p:ext uri="{BB962C8B-B14F-4D97-AF65-F5344CB8AC3E}">
        <p14:creationId xmlns:p14="http://schemas.microsoft.com/office/powerpoint/2010/main" val="12153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458"/>
            <a:ext cx="6076950" cy="1506831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During Sin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Judgment Will Happen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Not </a:t>
            </a:r>
            <a:r>
              <a:rPr lang="en-US" sz="3200" dirty="0">
                <a:solidFill>
                  <a:schemeClr val="bg1"/>
                </a:solidFill>
              </a:rPr>
              <a:t>oppressive or burdening- a fact, a goal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God </a:t>
            </a:r>
            <a:r>
              <a:rPr lang="en-US" sz="3200" dirty="0">
                <a:solidFill>
                  <a:schemeClr val="bg1"/>
                </a:solidFill>
              </a:rPr>
              <a:t>gave us a plan, a path, </a:t>
            </a:r>
            <a:r>
              <a:rPr lang="en-US" sz="3200" dirty="0" smtClean="0">
                <a:solidFill>
                  <a:schemeClr val="bg1"/>
                </a:solidFill>
              </a:rPr>
              <a:t>promises-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Advocate in Jesus- </a:t>
            </a:r>
            <a:r>
              <a:rPr lang="en-US" dirty="0">
                <a:solidFill>
                  <a:schemeClr val="bg1"/>
                </a:solidFill>
              </a:rPr>
              <a:t>I John </a:t>
            </a:r>
            <a:r>
              <a:rPr lang="en-US" dirty="0" smtClean="0">
                <a:solidFill>
                  <a:schemeClr val="bg1"/>
                </a:solidFill>
              </a:rPr>
              <a:t>2:1-2 2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Jesus destroyed the works of the devil- I John 3:8-9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Set free from sin- Rom :18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</p:spTree>
    <p:extLst>
      <p:ext uri="{BB962C8B-B14F-4D97-AF65-F5344CB8AC3E}">
        <p14:creationId xmlns:p14="http://schemas.microsoft.com/office/powerpoint/2010/main" val="12153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458"/>
            <a:ext cx="6076950" cy="1506831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After Sin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Forgiveness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Necessary- </a:t>
            </a:r>
            <a:r>
              <a:rPr lang="en-US" sz="3200" dirty="0">
                <a:solidFill>
                  <a:schemeClr val="bg1"/>
                </a:solidFill>
              </a:rPr>
              <a:t>Rom </a:t>
            </a:r>
            <a:r>
              <a:rPr lang="en-US" sz="3200" dirty="0" smtClean="0">
                <a:solidFill>
                  <a:schemeClr val="bg1"/>
                </a:solidFill>
              </a:rPr>
              <a:t>3:23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Given- </a:t>
            </a:r>
            <a:r>
              <a:rPr lang="en-US" sz="3200" dirty="0">
                <a:solidFill>
                  <a:schemeClr val="bg1"/>
                </a:solidFill>
              </a:rPr>
              <a:t>God to Israelites, God </a:t>
            </a:r>
            <a:r>
              <a:rPr lang="en-US" sz="3200">
                <a:solidFill>
                  <a:schemeClr val="bg1"/>
                </a:solidFill>
              </a:rPr>
              <a:t>to </a:t>
            </a:r>
            <a:r>
              <a:rPr lang="en-US" sz="3200" smtClean="0">
                <a:solidFill>
                  <a:schemeClr val="bg1"/>
                </a:solidFill>
              </a:rPr>
              <a:t>us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We </a:t>
            </a:r>
            <a:r>
              <a:rPr lang="en-US" sz="3200" dirty="0">
                <a:solidFill>
                  <a:schemeClr val="bg1"/>
                </a:solidFill>
              </a:rPr>
              <a:t>must forgive </a:t>
            </a:r>
            <a:r>
              <a:rPr lang="en-US" sz="3200" dirty="0" smtClean="0">
                <a:solidFill>
                  <a:schemeClr val="bg1"/>
                </a:solidFill>
              </a:rPr>
              <a:t>others- Mark 11:25-26</a:t>
            </a:r>
          </a:p>
          <a:p>
            <a:pPr marL="342900" lvl="0" indent="-342900"/>
            <a:r>
              <a:rPr lang="en-US" sz="3200" dirty="0">
                <a:solidFill>
                  <a:prstClr val="white"/>
                </a:solidFill>
              </a:rPr>
              <a:t>Life is short- James </a:t>
            </a:r>
            <a:r>
              <a:rPr lang="en-US" sz="3200" dirty="0" smtClean="0">
                <a:solidFill>
                  <a:prstClr val="white"/>
                </a:solidFill>
              </a:rPr>
              <a:t>4:14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We must ask for forgiveness- I John 1:9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Pray </a:t>
            </a:r>
            <a:r>
              <a:rPr lang="en-US" sz="3200" dirty="0">
                <a:solidFill>
                  <a:schemeClr val="bg1"/>
                </a:solidFill>
              </a:rPr>
              <a:t>for our thoughts, not just </a:t>
            </a:r>
            <a:r>
              <a:rPr lang="en-US" sz="3200" dirty="0" smtClean="0">
                <a:solidFill>
                  <a:schemeClr val="bg1"/>
                </a:solidFill>
              </a:rPr>
              <a:t>actions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</p:spTree>
    <p:extLst>
      <p:ext uri="{BB962C8B-B14F-4D97-AF65-F5344CB8AC3E}">
        <p14:creationId xmlns:p14="http://schemas.microsoft.com/office/powerpoint/2010/main" val="12153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458"/>
            <a:ext cx="6076950" cy="1506831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After Sin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Thought- Is it easier to forgive others or ourselves?</a:t>
            </a: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>
                <a:solidFill>
                  <a:schemeClr val="bg1"/>
                </a:solidFill>
              </a:rPr>
              <a:t>depend on the sins</a:t>
            </a:r>
          </a:p>
          <a:p>
            <a:pPr marL="342900" lvl="0" indent="-342900"/>
            <a:r>
              <a:rPr lang="en-US" sz="3200" dirty="0">
                <a:solidFill>
                  <a:prstClr val="white"/>
                </a:solidFill>
              </a:rPr>
              <a:t>Thought- Why forgive </a:t>
            </a:r>
            <a:r>
              <a:rPr lang="en-US" sz="3200" dirty="0" smtClean="0">
                <a:solidFill>
                  <a:prstClr val="white"/>
                </a:solidFill>
              </a:rPr>
              <a:t>ourselves?</a:t>
            </a:r>
          </a:p>
          <a:p>
            <a:pPr marL="800100" lvl="1" indent="-342900"/>
            <a:r>
              <a:rPr lang="en-US" dirty="0">
                <a:solidFill>
                  <a:prstClr val="white"/>
                </a:solidFill>
              </a:rPr>
              <a:t>Moving on from sin- Paul</a:t>
            </a:r>
          </a:p>
          <a:p>
            <a:pPr marL="1257300" lvl="2" indent="-342900"/>
            <a:r>
              <a:rPr lang="en-US" dirty="0">
                <a:solidFill>
                  <a:prstClr val="white"/>
                </a:solidFill>
              </a:rPr>
              <a:t>Worked harder- I </a:t>
            </a:r>
            <a:r>
              <a:rPr lang="en-US" dirty="0" err="1">
                <a:solidFill>
                  <a:prstClr val="white"/>
                </a:solidFill>
              </a:rPr>
              <a:t>Cor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15:9</a:t>
            </a:r>
            <a:endParaRPr lang="en-US" dirty="0">
              <a:solidFill>
                <a:prstClr val="white"/>
              </a:solidFill>
            </a:endParaRPr>
          </a:p>
          <a:p>
            <a:pPr marL="800100" lvl="1" indent="-342900"/>
            <a:r>
              <a:rPr lang="en-US" dirty="0">
                <a:solidFill>
                  <a:prstClr val="white"/>
                </a:solidFill>
              </a:rPr>
              <a:t>To move forward, to learn, to grow, to </a:t>
            </a:r>
            <a:r>
              <a:rPr lang="en-US" dirty="0" smtClean="0">
                <a:solidFill>
                  <a:prstClr val="white"/>
                </a:solidFill>
              </a:rPr>
              <a:t>teach</a:t>
            </a:r>
          </a:p>
          <a:p>
            <a:pPr marL="800100" lvl="1" indent="-342900"/>
            <a:r>
              <a:rPr lang="en-US" dirty="0" smtClean="0">
                <a:solidFill>
                  <a:prstClr val="white"/>
                </a:solidFill>
              </a:rPr>
              <a:t>Consequences</a:t>
            </a:r>
            <a:endParaRPr lang="en-US" dirty="0">
              <a:solidFill>
                <a:prstClr val="white"/>
              </a:solidFill>
            </a:endParaRPr>
          </a:p>
          <a:p>
            <a:pPr marL="800100" lvl="1" indent="-342900"/>
            <a:r>
              <a:rPr lang="en-US" dirty="0">
                <a:solidFill>
                  <a:prstClr val="white"/>
                </a:solidFill>
              </a:rPr>
              <a:t>God </a:t>
            </a:r>
            <a:r>
              <a:rPr lang="en-US" dirty="0" smtClean="0">
                <a:solidFill>
                  <a:prstClr val="white"/>
                </a:solidFill>
              </a:rPr>
              <a:t>does	</a:t>
            </a:r>
          </a:p>
          <a:p>
            <a:pPr marL="1257300" lvl="2" indent="-342900"/>
            <a:r>
              <a:rPr lang="en-US" dirty="0" smtClean="0">
                <a:solidFill>
                  <a:prstClr val="white"/>
                </a:solidFill>
              </a:rPr>
              <a:t>Are we smarter than God?</a:t>
            </a:r>
            <a:endParaRPr lang="en-US" dirty="0">
              <a:solidFill>
                <a:prstClr val="white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</p:spTree>
    <p:extLst>
      <p:ext uri="{BB962C8B-B14F-4D97-AF65-F5344CB8AC3E}">
        <p14:creationId xmlns:p14="http://schemas.microsoft.com/office/powerpoint/2010/main" val="37916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ppt/theme/theme2.xml><?xml version="1.0" encoding="utf-8"?>
<a:theme xmlns:a="http://schemas.openxmlformats.org/drawingml/2006/main" name="1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ppt/theme/theme3.xml><?xml version="1.0" encoding="utf-8"?>
<a:theme xmlns:a="http://schemas.openxmlformats.org/drawingml/2006/main" name="2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ppt/theme/theme4.xml><?xml version="1.0" encoding="utf-8"?>
<a:theme xmlns:a="http://schemas.openxmlformats.org/drawingml/2006/main" name="3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ppt/theme/theme5.xml><?xml version="1.0" encoding="utf-8"?>
<a:theme xmlns:a="http://schemas.openxmlformats.org/drawingml/2006/main" name="4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ppt/theme/theme6.xml><?xml version="1.0" encoding="utf-8"?>
<a:theme xmlns:a="http://schemas.openxmlformats.org/drawingml/2006/main" name="5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110</TotalTime>
  <Words>396</Words>
  <Application>Microsoft Office PowerPoint</Application>
  <PresentationFormat>On-screen Show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Georgia</vt:lpstr>
      <vt:lpstr>ArtBrush</vt:lpstr>
      <vt:lpstr>Calibri Light</vt:lpstr>
      <vt:lpstr>Calibri</vt:lpstr>
      <vt:lpstr>Arial</vt:lpstr>
      <vt:lpstr>Template</vt:lpstr>
      <vt:lpstr>1_Template</vt:lpstr>
      <vt:lpstr>2_Template</vt:lpstr>
      <vt:lpstr>3_Template</vt:lpstr>
      <vt:lpstr>4_Template</vt:lpstr>
      <vt:lpstr>5_Template</vt:lpstr>
      <vt:lpstr>Life in the Son</vt:lpstr>
      <vt:lpstr>Overview</vt:lpstr>
      <vt:lpstr>Before Sin</vt:lpstr>
      <vt:lpstr>During Sin</vt:lpstr>
      <vt:lpstr>Before Sin</vt:lpstr>
      <vt:lpstr>During Sin</vt:lpstr>
      <vt:lpstr>During Sin</vt:lpstr>
      <vt:lpstr>After Sin</vt:lpstr>
      <vt:lpstr>After Sin</vt:lpstr>
      <vt:lpstr>After Sin 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Son</dc:title>
  <dc:creator>moyers</dc:creator>
  <cp:lastModifiedBy>Tracy Moyers</cp:lastModifiedBy>
  <cp:revision>12</cp:revision>
  <dcterms:created xsi:type="dcterms:W3CDTF">2014-04-26T23:37:50Z</dcterms:created>
  <dcterms:modified xsi:type="dcterms:W3CDTF">2014-06-13T14:01:31Z</dcterms:modified>
</cp:coreProperties>
</file>